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8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0C11B388-81C9-46A5-9523-448DD1875098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47040CDE-4E05-489C-A355-89A5680A932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Geoff Maggi</a:t>
            </a:r>
          </a:p>
          <a:p>
            <a:r>
              <a:rPr lang="en-US" dirty="0" smtClean="0"/>
              <a:t>CS 410</a:t>
            </a:r>
          </a:p>
          <a:p>
            <a:r>
              <a:rPr lang="en-US" dirty="0" smtClean="0"/>
              <a:t>Winter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772400" cy="1470025"/>
          </a:xfrm>
        </p:spPr>
        <p:txBody>
          <a:bodyPr/>
          <a:lstStyle/>
          <a:p>
            <a:r>
              <a:rPr lang="en-US" dirty="0" smtClean="0"/>
              <a:t>More Panorama Synthesis!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32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and Blending</a:t>
            </a:r>
            <a:br>
              <a:rPr lang="en-US" dirty="0" smtClean="0"/>
            </a:br>
            <a:r>
              <a:rPr lang="en-US" dirty="0" smtClean="0"/>
              <a:t>Harris (Big Window)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Geoff\Desktop\Present\Blending\Harr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752600"/>
            <a:ext cx="3609976" cy="20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eoff\Desktop\Present\Blending2\Harr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52600"/>
            <a:ext cx="3143043" cy="30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and Blending</a:t>
            </a:r>
            <a:br>
              <a:rPr lang="en-US" dirty="0" smtClean="0"/>
            </a:br>
            <a:r>
              <a:rPr lang="en-US" dirty="0" smtClean="0"/>
              <a:t>Harris (Small Window)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C:\Users\Geoff\Desktop\Present\Blending2\fastHarr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3998110" cy="31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Geoff\Desktop\Present\Straighten\sour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8" y="1981200"/>
            <a:ext cx="3323119" cy="188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9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and Blending</a:t>
            </a:r>
            <a:br>
              <a:rPr lang="en-US" dirty="0" smtClean="0"/>
            </a:br>
            <a:r>
              <a:rPr lang="en-US" dirty="0" smtClean="0"/>
              <a:t>SURF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C:\Users\Geoff\Desktop\Present\Blending\sur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43062"/>
            <a:ext cx="3673542" cy="20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Geoff\Desktop\Present\Blending2\sur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43062"/>
            <a:ext cx="35783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2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and Blending</a:t>
            </a:r>
            <a:br>
              <a:rPr lang="en-US" dirty="0" smtClean="0"/>
            </a:br>
            <a:r>
              <a:rPr lang="en-US" dirty="0" smtClean="0"/>
              <a:t>FREAK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C:\Users\Geoff\Desktop\Present\Blending2\f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05000"/>
            <a:ext cx="3738563" cy="29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Geoff\Desktop\Present\Blending\frea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913467"/>
            <a:ext cx="358224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-411163"/>
            <a:ext cx="7924800" cy="1143000"/>
          </a:xfrm>
        </p:spPr>
        <p:txBody>
          <a:bodyPr/>
          <a:lstStyle/>
          <a:p>
            <a:r>
              <a:rPr lang="en-US" dirty="0" smtClean="0"/>
              <a:t>Straightening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C:\Users\Geoff\Desktop\Present\Straighten\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07225" cy="57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07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Straightening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C:\Users\Geoff\Desktop\Present\Straighten\sour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81360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Geoff\Desktop\Present\Straighten\sraigh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01" y="1687450"/>
            <a:ext cx="2728913" cy="15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Geoff\Desktop\Present\Straighten\d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98333"/>
            <a:ext cx="4545658" cy="25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2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1752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Questions??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5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Written in .NET (C#/ASP)</a:t>
            </a:r>
          </a:p>
          <a:p>
            <a:r>
              <a:rPr lang="en-US" sz="2800" dirty="0" smtClean="0"/>
              <a:t>Using</a:t>
            </a:r>
          </a:p>
          <a:p>
            <a:pPr lvl="1"/>
            <a:r>
              <a:rPr lang="en-US" sz="2800" dirty="0" err="1" smtClean="0"/>
              <a:t>Emgu</a:t>
            </a:r>
            <a:r>
              <a:rPr lang="en-US" sz="2800" dirty="0" smtClean="0"/>
              <a:t> CV (</a:t>
            </a:r>
            <a:r>
              <a:rPr lang="en-US" sz="2800" dirty="0" err="1" smtClean="0"/>
              <a:t>OpenCV</a:t>
            </a:r>
            <a:r>
              <a:rPr lang="en-US" sz="2800" dirty="0" smtClean="0"/>
              <a:t> Wrapper for .NET)</a:t>
            </a:r>
          </a:p>
          <a:p>
            <a:pPr lvl="1"/>
            <a:r>
              <a:rPr lang="en-US" sz="2800" dirty="0" err="1" smtClean="0"/>
              <a:t>Accord.Net</a:t>
            </a:r>
            <a:r>
              <a:rPr lang="en-US" sz="2800" dirty="0" smtClean="0"/>
              <a:t> Framework</a:t>
            </a:r>
          </a:p>
          <a:p>
            <a:pPr lvl="1"/>
            <a:r>
              <a:rPr lang="en-US" sz="2800" dirty="0" err="1" smtClean="0"/>
              <a:t>Aforge</a:t>
            </a:r>
            <a:r>
              <a:rPr lang="en-US" sz="2800" dirty="0" smtClean="0"/>
              <a:t> Framework</a:t>
            </a:r>
          </a:p>
        </p:txBody>
      </p:sp>
      <p:sp>
        <p:nvSpPr>
          <p:cNvPr id="4" name="AutoShape 2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Find Features</a:t>
            </a:r>
          </a:p>
          <a:p>
            <a:r>
              <a:rPr lang="en-US" sz="2800" dirty="0" smtClean="0"/>
              <a:t>Match Features</a:t>
            </a:r>
          </a:p>
          <a:p>
            <a:r>
              <a:rPr lang="en-US" sz="2800" dirty="0" err="1" smtClean="0"/>
              <a:t>Homography</a:t>
            </a:r>
            <a:r>
              <a:rPr lang="en-US" sz="2800" dirty="0" smtClean="0"/>
              <a:t> Estimation and Blending</a:t>
            </a:r>
          </a:p>
          <a:p>
            <a:r>
              <a:rPr lang="en-US" sz="2800" dirty="0" smtClean="0"/>
              <a:t>Straighten</a:t>
            </a:r>
            <a:endParaRPr lang="en-US" sz="2800" dirty="0"/>
          </a:p>
        </p:txBody>
      </p:sp>
      <p:sp>
        <p:nvSpPr>
          <p:cNvPr id="4" name="AutoShape 2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Finding!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Geoff\Desktop\Present\Feature Finding\st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930886"/>
            <a:ext cx="1825625" cy="26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eoff\Desktop\Present\Feature Finding\harr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30886"/>
            <a:ext cx="1825624" cy="26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eoff\Desktop\Present\Feature Finding\sur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30884"/>
            <a:ext cx="1825624" cy="26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Geoff\Desktop\Present\Feature Finding\frea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930884"/>
            <a:ext cx="1784351" cy="26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8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Geoff\Desktop\Present\Feature Matching\st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895475"/>
            <a:ext cx="829437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Geoff\Desktop\Present\Feature Matching\fastHarr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895475"/>
            <a:ext cx="829437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2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Geoff\Desktop\Present\Feature Matching\Harri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895475"/>
            <a:ext cx="829437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2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Geoff\Desktop\Present\Feature Matching\sur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895475"/>
            <a:ext cx="829437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2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Matching!</a:t>
            </a:r>
            <a:endParaRPr lang="en-US" dirty="0"/>
          </a:p>
        </p:txBody>
      </p:sp>
      <p:sp>
        <p:nvSpPr>
          <p:cNvPr id="4" name="AutoShape 4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g;base64,/9j/4AAQSkZJRgABAQEAYABgAAD/2wBDAAgGBgcGBQgHBwcJCQgKDBQNDAsLDBkSEw8UHRofHh0aHBwgJC4nICIsIxwcKDcpLDAxNDQ0Hyc5PTgyPC4zNDL/2wBDAQkJCQwLDBgNDRgyIRwhMjIyMjIyMjIyMjIyMjIyMjIyMjIyMjIyMjIyMjIyMjIyMjIyMjIyMjIyMjIyMjIyMjL/wAARCAMTAi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kG7du+adu5x2qIE/X9cU4E9Pzr1jckJGDg/Wjt7DrTQM0uG5A70DQ0nnPf0p+fTtSbTx2PrQOBgkcHmgB4z+VBAI5H40DjGRwemKOBwc/hSGKAGBx+tJgdunY0nPY5654pwJwD3NMQ0gk8daXJHOMA9BTuDRxQA0ZGKDk/Q04cnn86dg9h9aA3Ihn6UoBOePp6U/AA56e9KP8M0AMAOMDvS4Lcfl2p+KAM96B2GAHHB59KCOtP2jPIPtSlckkfjmgNBmDwOKACATzkU8ALS4XHTjuPSgBgHHt6UAHocDsafgZ4owBxQO6EAz3+tO2E9/x7UmQOnT0pN1AkxxTkjpQAQOB70m4ZIHB9KA5zk//AFqYx4BwfTtzQOCM8GkD+2aUtk4/WkWmOHSgZ46Gm5H58igNhqA5hxxn26ignueD7UmVBwefSkJXPXn19aYNjt3t160u4Yx+dMJGP1o47d6NB3JAVP5jFOyCvHB96hJ2+tOBPX/9dIpMeOnX8KApJGMGgY7d6cB0HelcuKFWJnHHBA6GkVcOARjI6+lSxsVbg/U091LgkEEnt61DlqdUYRautyAyDp25x603AyCTk+uKNrHjHOOKD0Gcg9qtWMnd7jsseACO3BoCykZCnA5BzUZBByDzTl3jADHjoAeKBKS6kwSQ/wALZPbtU0dq/UJj3NUzLKucM34HFAdm4Zmb6mpal3NY1IJ7F0qFBDXGD7GkBP8Az3cj3qoCOuOewoGegXn3qeQv2qvsaAlKn5XY+oJ4NSicFT37Y7CskhxjIPvg81GQc56Z5OKn2MWV9alDoX5lXzd53EHrgdark7Zcx8AYx61CHccBiP5UFieo61pGLRhKsnshSTnJPUnNBwc89aaSfYZo55xVmDY4Ak/n+FOEY6l1A+tMzgnn6Ugzmgaa6omCq2BnrycHipBEmMM6qwI4qrk9ie/Hejk/U/jSsy1US6F+R1MXllwxyCADVYglcA8jt0zUIGOmcmjORnn2FKMbBKtzbouEM1qqu3I6dzULIwAOAwHXHFQhzgAEn0qZZiFwR1OTQotbF88ZaMBMFGAmWPUnvSkxTYDLyOhHelLxso3Jlj26CoiFDHJx6AUJFczS3TQ4xBVySMYIx71A5wCfapjK5UoSCueBUbMmxspyQc01dbmM1B/DoZxUY9unFKB6demKaCeMdacCenQccDpQcKHAAdOfWlyT7D+dICPp70An86Bijjp196UYJHcd6bj04owSPWgB465H50Ac/TrSY7H2py8CkA4ICeRgduaR0Knj8KUNnnpQSSTk/hQitLDAPTp78U4rj0AxSjGePxpMY59OKZDEAA/wp2COg70lKevsaYAcZ9h+lHH4ntSEfmaACc46etAxwAxzjPel4z/hTRxk469KM857UAPzg4x+dJnPHp2pBz60cn2+tAATkc8Up7Y9aTHIA/GlHHXjPGKAFAOfekIz0/SlHXrg0Z5yB7Y70AGBjnn0pDgHnp6UA4xn1xSn+lAxuQRn16GlAyMjp6d6cfpwaPU+lAxoyO360Zx14p3/AAEUuCB0zQAzP6GgkeuSaUgDt14p2QM8cUANyMc0Ec+uRzTuO3FAxgkUDYAE8Ed6UAbvpngUAnr70UDQ4AYB7UdOev8AWm8jGaAfx60DTsOBx/8AXp+W459wKjBI9Pwpc8fTpQUmPBK9/YUoYjnNRggjOPzoJA4PHrSsVzMeHfPBp29iRkgD361Fk80Ekjjp60WK52SHr60gwCRk+1R5Iz65pQWxycn0piuSDHXv1NJkKeBn2NMLHqAOe9GST1/GgLkhkx0H0pDKcZ79zTMnvwKQe36UWDmZKZTnkfUUwtuHsO9IBjkdR+FByeP/ANVKw3JvcMrg/pQRzx+HtTev9aUA+nTpTJF6jkcHvmjsRnpQRx/nikPOPXvQAp4PHB9fWgDt+lJg9fzpQeAevtQJMUAc0h/+vzxS55+tIfzoKD1oJyPU0ev6UYoFYOB0/CjjHv2oA46cUd6BhgY5zQR9aUH8eKM/48UDEGRn8jTXzsbv8pzTiO3emOcRt/unNCEzODcH+VG4HgmkwCKUDikco4Z/+tSg4OB/+qkAB6/h70YxkCkCQ8EUoPHPPrTMHj070o9RzntT0FYkyO/I45pQc9KYOntRkCkOxJkE8c0pKjvUYbk+1KCadhjgSDTs5HTr2qMEetKcHp370CHk8cUgyf8AGmjg9+OOlOB6jP0pgAJ/TkUuQAR+fpQcNwfzpuOcnrSCwZ6/5FOBzg+namDPPc+vpQOvuKYD92DzyKM98Y9PemcdO9Kc59hQA7I7UhJ789qQdf6U4dPX60CDnJo/PA6UA8cdjxRkfhQOw7Pr9aMkn+lNyQRkcDsaM45Pp0FMB27r696N3H8/Wmg9e4PWgE4H60gJMj8PWk/HBpuQOvQetLuzx04oAd2znHP1pRgDk0zcAOnNG7v6dTQNMeMYGO9Jx+PcU3ORxS8+/wDjQFx2e3alH04poJyeR9KBwMZzQNMfjj2FIOOnSgnng0ZySKChffHHtQOtAPGRQOv1oGmLwB/SjB6evIo6c9fSjPbuehoHcMc+h60AZ780oyTkdfQUo4HSgY3HoaMfpwKXjHC0UD2EI5Pp6Unfj8PpTiec9fXNGQfqetAxOMZH4Un4DIpcHHQUYzQADGR9KTjgYzilPTP4GgD8qBhn16dxRkd+cUEEjHQelHHccd6AFPQelJ+FHHJo7dMetAg+tHf+tHfn8M0AUAAGSfejpj0oHXHp60c9uaAAdfWl469+9IBzQc//AF6BoX0xyPekI5NAPH9PSg9fr0oAOcc8e1Jz07Up6qO+KPrQK4D9KZJ9xh2wcU/tzTZDhG6dDihAZWcHNAY8jqPSkDZ/woGPofypHMSAntxjrmnBjz3PpTADgZ6HpTgC2e59aGCHgg57fzpxGcZOCRzSAHuevtTiex7d6m5dhNpxkCj/ADzQD7/hRnt/+qmTYOox6HJoxQQTwOKPr+lAWFBPfijPHcZ9RQcY65pCOOtMQpPNKMZP9Kbgnv2o6DGOhpgPyce3r70uRyT1PamEkcdu9GePU9qAH9yPzpvJXp7fSg5oGRz+tAxRj8aTOSQOucc0Y9+D+tLjjmgQDHQ9uh9adnPA5+tM+vA7UuRwc8/pQA7Awe2fSm+3Q4p2OAf5daQYBHpQMTPr19KU/T6UcenB70EDHXmmAZ5pefp/OmgAAH16U8ZFIBOSOnFKAcdfc0Z56c0ZOaADGTk/hQD82fwNBzjp0oA7ng0AgB55/PpSk570dqTAznoBQOw7IpRjFNHXP5UvoexoCw7p9aUcGmg807t0/rQUOHXA5I6+lJn8DSZJHHSlAI6jAoAdk8/SkHH17UE4wOuKASff3oGhcjj+dGQeefegD2o7/pQOwvHSjj60vB7c0uARnv8AlQVqMIAx3oAOeT9cU8gUEdvyoGMwMcUY6+/SlP8A+ujByKQxPX680D8Pejjmg/d4pi2D8f6Ud+KD/M0A549KAAjjPrRg55oHT19aOPrjuelAg98/WjnPHTNHb396WgYh7e1ByOn40An6H25owTzzQAEY9aXovvSDB6+vSjsMUDDgGgjB45oOM+uKUHufwoAT/PpR1pRyfU0g569aADv/AEpr42N24PNPpjfdYegOaAMkD8/epFUYz1NHGPWnD6cDoKRzDQp4xzzTwAOQOaMjPpxTgaWoBkccfWgZP400k8570oNFguOFHbNISPfjqe1AJOPSgpWF6HIoGeQe9Bzke/4UY+brQIUAAHtzRgZ9s9aOnAP60ADvxQITGT/Klx144oB6+h6UZOD69KYCc9c/WnAH8+lJ/WlGf/rUBYACeg4pQDjj8qTJzQDn6Ux2FwMk96B6DmkyeKPSi4heDS4700ZI569qUZzzxRcLC9hjtSE9D0zQOuelFAdRRgfTtRzRj14FOyP89aAsBJzSUZzzjpRxigQD/wDVSjvyMY4pMjB4496UHOOOPagYAgjmgfzP0o7Uo656n0oCwemSPpSkjA/SkBOCBx7UdSe+OwoGKeBxwOtHBxjpR2x0pRgdO3agqwg9adyKB+fpRjvj60AgAJOKdjmkBwehpRnk0FIMfhTvemg/jS55FK40kKT3xQKTOeevvQOfcdqLlJDsgdelAYHI9aaWUdWAI6gnmozc2ygO8yBR1IyQKAbS1Js/LjqTQd3OFP4DNcZ4t+IunXVnpcPheC6s54kYX8k6giVsLgp8x4yH7DqOPTj5PFOtTyh21SfIOQAcVl7eBzPFa2SPYwRgkkAAZJJwKyLzxToliGWa/RnXqkalyP6VgaT8StXj8La3opitZri/tjEZZFYs6FSrAYIwwDEgnNcRe6Jqumytb6hp91ZSJGJzHdRGJihONwDAEjII/A1Eq62SJnXm/h0PZdV1vw1pumaXdR65BcPfwec8MRV2tzhTscKTg/MRyB9002x1Gy1SFprG5WdRwwH3l+orxiK3MlnPdmSJRFtyrth2ycfIO+O9X9GvbvSLmHWIYn+zrKIpGA+STPJT64zUwxGvvCjWmn7x7FwM5pADweuKitLy1v7cXFnMksJONw7Hrg+4zU2B6c/rXUdqaaug47/hSYGP6Ue3p3pQMj+dACZ5+g6+tHUZ7+tLyP8AA0YHb8aNgsIB+H6UZ4yPXBpTjtSYPHbNFwsHA70HJ6D8aXac0uMDkde1Fx2GgH0575pfelwev5mlA9KLhYYQenSlGc0tKcZxjk0XHYSkb7rc9qdj1/xoI4I/Q9KQWMUEH8OtODECmA8AkZp3ag4xQx79T6cUu7PXrTB34xTgf1pjHZ3fX1NL9KaD70Z4pCHDg++aeDUeeg98injOOetCGKD1/SlycD9ab3+lLxnnikULkZ68ZoyMelGOw/E0A8AfnTC4p6jH/wBagZyQe3NFFFxh1AOKORS8+tGOc9z2NILCAck9u1A/Klxxz26ijvj0607jsH1oGTz3owRmjt+H60AkKOn86XHPXr69qB09/Sggn0+lFwsAxnOePfrRj8u1Lx160vHT9e1Fw5ROopufXn0p+QAfajA5p3HyjfqeRRzTsDaMUEDGTwKLi5RB096XH5e1GBgA/lSgE5HT1ouPlEPNA55x17Up5H1oI5oQrAAfpmlxz70YBoxz6emKYWAZz9KXqcn8KT0p2M+uKVyrAAB9PekHWlwDwPpzTunvQPlAkjPT8KT+dGM8+/NKByaB2EwRS4OP60oHAyePUUuAeh+hpXDlG49Kf9k1C9ilg0qJJtQZD5EbsFDN9SccUgAHJ6g09WaN0kjZkkRtyurEFT7Y6GlJtrQbjdNHC+JvtnhS9nguNYDalCY/NsriNfN+ZVY5ZCVxzxg9MVGPGuhTeEL221KzvZ9feZWt7iFysKxZTKsN45wJP4T1HPp21zbWN1q8Oq6np8GovE6NcC4BdpUUg8k5zgDoc5FeQ+LtRstb8XX15pOnQ6dZyyKsNrbgBF2qEyMAD5iC3Tv+Nck3Uhpc4KtPlkkYztEUOxXDFj1PG3sKiJGepra13wlrXhuz0+71Wz8i31GMy2jiVG8xQFOcKSRw69cdaw6wbMyRZGRtyMQemc81r+I/FOs+LdRjvtbu/tV0kQhV/KRMICSBhAB1Zvzq34K8a6h4E1ibVNLt7Wa4lt2t2FyrMoUsrZAVgc5Qd/WsSyi3ylz92NSx9OKL6DSub99421TUfA9h4Rnt7X+z9Pn8+OREYSk5fhiWxj94egB4Hvm7c+JNJ1Hwdpfh+38LW8F3bXKyT6ijAyzj5sq2FDc7x1YjjgdMcdKSzB+gb9K6Xw3C7aZqJDERhYCy45b98uOfSnDV2Kgrysz1Ky0i10OzWwsruW4hVmdRJCI2izjKEj7317VYx07Z6ipJv9dJ/vH29aYBxXoQiox5UeikkrCEcY6YoAAPPSnDGeRxQQBjHT0NUOwgA5xSYGOenalwOp657UueevSgaG4z9O1OA+tGB6UHH4UriQhHfP1oIH1HY04EelGAePxouWoiDnAIx9KP6UuMnjv1pMZpBYDz2oA//XSjj8KNv/6qAsIM4x74zRyc9M0uP8aUrxkClcfKYGaXPHvScdutGQeR0qzgF7gnsaUHnA475pKCe3b1NMCQdPUUhOc+vvTc4wP1pc+n40hjsD16elOyRjvTM9Mde1KDnjoM0CHZOeRSggf5zTcgnOOPUUDp/nFAD8nB55PXNOBBHTr2qMHv1oyQeelAyQH06e1Gev4UwH5R/KnA85pFD/6cUDr7Y700E4+tGTjP4UDHe9HIHPUU3ODj8KcOp9c0DDOeMdaXBxz07UnGQMcHFHXHrSHYXJB989aUYwOKP6UD2oKSHYwaOMf0o+tHHTsOlAWAelGMj3pB696Xr7/pQMOgIB6UZ9eRQM0cZ/pQIXoOtA5pBnGeg7U4c9uepoGHXnH0oIz9aD6g9KMZ78daAsGD6EUoBFGOM9acBzj+fSi4+UOD/SkAx7+tKBnnGPalwCeOPU0XDlADA9qKXAPPfvS9qLj5WN/zinYx0/Wj6+lHPvRcOUM9iOvSjk85/pS4PcfjSfrRcLMOfalGR35oA6fyoAHYEU7isVNVvf7P0a9vM4MUDEA+p4H64rzufWNPuPhxp+mQaHawX9lcmSfVVCiWbcZNqfdycbgeWP8Aqx+HR/EK9Fv4dS0BO+6mAIH91ef54rB8OeN9Q8AX8U2kQW00v2VoZvtSMylmZWbG1gcjYq9fWuWu7yOKs/fsJ451HRb7QPCsWl67qOoT29oUu7a6Zylo22P5Y9ygYyGHBPCL7Z4jC0pxmm4rnbMbBx2rt9P1OxtfhTqunSaJayX9zeJ5OosF82NfkYoPlzjCH+IffP48ZEhklSMdWYKPxrrtR02/Phy2uINPuW02Nmea6WJjGjMQFDNjAOCvX1HrWVSbUopdS4RvucmgLwyIAfl+bp0rr/DBA0K8B4LCMAH+LEymuTEhSTcpwDgMOxrrtDRUtJIl3HYHwSQB94da0jK0kVBWnY9QkP71sHJLHmm9Mk9uaXIbB65GSR0//XQFz+Nenc9FRvsJ0x27Up+v40u30GOmTSkc98Umx8jGj19O1GD9PSlIOeODSgEHvgUXGoDccfzoA9vpxTyo4yc+gowPxpXKUBoGM+tKAR+NKBg+9L2zSuVy6DetGDyDTgP8ilAFFwURgHc9O1L096XjPFFFx8qQYA49aXp0pMd/zozk/hxikI5zP/66Xp7D2pmeRxkGnA+p5rS55yQ4E9s4oGc9KQHP4dadnjjjNArB3yKX+fekGf8A61OBI59adx8oZODjrQCe/HNAH4HvSjOCcc5zSuHKIDxinck+3pSDIJ/SlHXHegLByeKUc/hSfTr2JpwHWi47ACfxoz29KKMf0ouMeO2KB1OOcdaUYwB+nrQMcZ6DtSuVyhg9jSjPNHBPHI/lR0zjmi4WFGBRn9OKKX270ig6/SlB5pO3pjrQAc9DjvTBDs0AnHXBpBjBz1pQBxx+NIoXr+FB596TPWlH5DFMQA+/5UHHXvRzjIo564xzQAuRwRSg44zx0pOM5/XFLknApAGcdqeOe1Nxz/WjnHt6YoKHYJ596Xv19s0g/Ie1L0xQMB9MY7UvBHTBpPXFB6HOfagB3OcUUDnHpQACARwKB3DnPNL/AJGe9GDjOKUZ68/hQFw7/SlxmlAH+FAA69xRctCYwf61PaWr3l5DbRlRJNII1LdMk4BP51GAOc54GarXd5a28RM1xGkYUvJhsHaOT+JpN2RMmkjgvioJ9L8Xx6VI6PNYorEx5K7mAYDn221F8QH0tdM8N2dpo1/p2oW9owvpLrGJ3O07lw7ZG/zDnA+8PoHeHfDupeOJvEviGMW8o0+Pz5IpXZWcEMdqAKQTtRhyRyRWV4s1Matp2h3JYmUWrRSg9Q4dv5jB/GuN+9d3PM0abe5yxBOfbmil5z19qbWbIRe0uEzXwAGdqk8/kP1Ir0Xxl4hs9O8H2egeGtenuIp8HWbSS3UKkyiPbtZowcbkPRiPlH48R4fAjmMz8BWBz6BfmP8ASswTGW6kJ/5asc1la9R+RXRIQz8jzIlPfjiuv8OTWt/F9hnnFo17PHG1w0e5IEaVQZGJwAAM9SM46iuKkPSun8MIZdP1Rg+3y7UjjqQSa1jG7RUV71kz2Oe3tbbULy3s7qK7t4pQFmh4RyUUnGCQcE469qbgAep9KbEQbeDAAAiXAAwBwKfnjntXdFNI9aNkrBweBz2yeaX+7n8KaTQDx/WqKTF/DHHBoH6dKQEdT9KQnPOOnUdqQXHdOMZ96D6Cm5yD+HTrRnn196YXFzj+VAPbH40gHfik5OaA1HZxzjPag5zmk7fzo/zxSGKcYzSgjORznmkAGfbuTQMH6frQMXtmmnI/GnZOetA5bP5Urgc1jAPoaAO9O5+tHOOeK0PMsAGD1pQfxxxSUvGOaBikgYznNOB7U3Jxx/8ArpfTjBx+VAIdjn+tKAPx6U0ZNKD2PfoKQ7juM/SjHtikzk9KcPU9enNAwAzj07HFLgnjHTrSD1J49KUYPTnHegaDnqPXinEZpB6/pSjHegLBjkEdR3pQSTjoT3o9Rj6GjHY9aAHAZ96TH50Z5x60uCOe9ACj7uRxngUY7CgEgZ+mKPcd+tAxQM4J/KlAHAPWgcc0AAfh0oAOhOOg7UpzRgZz+lHb+lAxoxn6804Y69ulGM8Y/GjB6Hp60AHBHvTsYPJwPWk79MUoye+aBhg9zk96AD/j60EDvxS4HGPzoHYXGMAdOtKP50HpzRgCkMXHPFJ0J5zmlI/ED060Ad/1FFwFA/A0uCfegf8A6qUdKB2EH60oz2oAIPbNHf2oCwccg04AenTpR0FKPWgLB3x+tH8+9AxS5PHpQUIbea9je2t4w802I41yBliwAGenU1xnja5/sO4vNAungjukl8yeKOLgAIrRqDz97cGx0FdtHI8MqSRuUdTlWXgg9vpXAfEy1UyNrEp866v5FV2kcllKqBkexGB7YrGrzJaHPiVLlunoUvBV5p9nYXHn3FqJ3k3LHK5QjAOMGud8SRRW96kERJ2oCDuBwDyBx3Fex/EG2nsdF8PeFNRt9PvNRsrKOO3eNHKxx7RG0jMccZjHYdq8f8Q6Fc6Mlm8tpcxwXSeZb3EsTILheDkZ9Awzj1HrWMn7qRyTcuRdjCz/AI051I2t2YZpnerSp51gxH3omwfoayZmXIn8jSXPRihA/wCBH/AVljPUdquXT4tkQcZbOPpxVRP4hUrTUpK7sSzhSqyD+Ic/Wul8JEi11JB1No2P++q5qIb4mjzgj5gfwrpvB+DFeKept3FaQ3SLpWc0erwYNpbkHOYl6duBUoyB/OoLHmwtTjGYl4/AVPjHI+p9q7r6HrJCdDgdTRgH396Xn2470Y5x3/KgdgwOnakGec8D0p2OOv1oAouFhMH8etJkZ4HHelNHFFx2E6ZHalwcc9etA69KXAx97NK4xMErx1PUUuAOf/10AdMdfWlxk1NwsIMfhRjj3pcY4IPsRS456/1obHYQYxgdaO544707tggE4pBjFTcdjmsEde9H1NPwMY9TRgVueZYZxilx6fjTsDH88UuD0AznmgLDQD+fWgf5zS44/pTgcZz3ouFhACOKUcD3z19KUAAUAZ+nekOwDOTS9RzzS4PB/OgdeKB2A5znn3pcfUn6dKO4xzQAOh/GgAB455NKPfgUg6/XNBIpgKCOAeT6il7jHXFJk44peTz+tA0hQV4wfrQeePzNJgjOBQDknt7etAWHjO04796bk9ffAoBwMc49R2pQeORSCwEnOO1BY9uueaTPYd6XpgUwQu85z+FIGPtikOeTSjFA7C7z07dqN57dKBzRjkj0oAcHOASRzx70oLf/AK6aOnTvTgARj360DSYuSD1z65pd3HOcUgGefrxThnJxx0pF2ANz0/Wnbuc4poA+lLx06etA7D89/SgEE8c+tIAex5oGOP0oCw7PHJ49aUdMdPWm8nGBS57Y5FBQvX8OeaO57j3o479ulGR17UBYXIp3GPb2600Y9aUdRjrQFhwODR3x69D2o79KByMUrjsGBnHUdq8/8e3qHxNpNpIpkit1V2jU8sWbOPx4+lehIu5lB7kAmvMrLxTe6d8V/wC3rC3W7ltppAkTAkGPYyHoRztJx71nVeljmxUrJLzO2tdRsbRp5rvVLZ9QumDXLRvuAx92Nf8AZUfmeaxvjHJq81h4XmvnL2L2ztZHCDIITJ+XnlfL+9/jWzN4z02a9luby1uNPluXaZvNtCB8xzncAeOa4/4l67FrUekCDU/tsUCOqr5pYR5I4x2yAPyFTUd46GVZpwsmvuPPe/WrEErIXUH5XGGB7iq565qWBSzADsQa5mcZJdfLLtHAUAVEnX8KnmlJKvtUqwyAR0qIOn9zB9jUlJ63FRvLmViMg8Ee1dZ4OjC3t5FycW7kEDg1yf7p1ALlT7jIrr/BTK2sXADZU278jjNXDdGlKzqKx6ZpxJ0y0PYRLVo9frVTSD/xJ7IjnEQB/WrgGMj867LnsJaCADJ7d6MYI/LpSjHPuKUYDcZyOKTZSQmMcdu9BGOTS44pPX0pXHYTA5z0pP0p3HXtR2PrnpRcVgAoAHNABz6e1B//AF0mxpC4PUdMUuD34pARz+lLkjn8qRaQhBpR1/Q0o7+tBGSPTH4UrjcRDnA45zke1JzR+I4pRz070XIsc8QQPagEfhSdMkGlHc+vFdB5ooHUGlAzjPU9KTpnkY4zRgY9R1pAAA6GjHNA59z3xTicDHtnNACHGD7UAnHSgYxQMADNMBcn60DHfn0pM80ZBGO3r6UWGmKSSMfnR1H8qTOQe2aXjoO1MAyfy5peoOOvamknH0pQSOh4HOfWgEKeBkHOPSjPXt7YpOaXJzQAuScc0uTnHYd+9Jg5pe+M80h2FHT09aO386BnPXnrS5J6CguwgA6j8KcBkj34o+vX1pf/ANVA1ETnJB5z2oUYXGKcOV98cU4AdKB8omB6UAc0owMZFAB9OKWo7IMHBFBGV6fWnAZ59O1AwQadx2EAHB9KUZ6/zoxxSg8fWlcLAe/qKXBAyB+FGPxpSMkEnmi4xB+eecU4EEdRSAEnml/Dj1oBAMcepo5BAyM+tAOaUAdcE0BYQZGfUd6cQT+PUigdOKUc44pXHYQdODmnAkc0hyTjFOAHHOMetO5Vg5HOeDS9O3FGOD1x70YH5dB2pAkQ310LDTbq7ZgBBEzgn1xxXnw0bSbL4daX4tsrq6k1z7cUvYW/1SRlpBkfKOoEf8R+8fw6Hx/efZfCkkSthrqVYwPUDk1p6bo8Y8I22jz8RzWoWTjozc/ocVlNczsjkqU3VqNLovxJPD2o/btBheOQukeYyGOQAOmc+1YvxT166PhPRtAFvAlik73IdEIbeNwx1xg+Yx6elZ/gCaSw1TUtDuSRIMsFP99Dg4+o5o+J9xEbLT7Xfm4WRpCmPuqRxn60p2lG4qkufD3e55kali+VHf0XH50zvUjZFuP9s5/Kuc84RPmiKdwdwpgGD/ShG2sG9DT2Xa5x0PIpMqO5Gxya67wDxqkxJ/5d3rkmU5B9a6zwF/yFZRjpBJ/KqhuaUv4qPUtHJOi2mc8Jg/maugjHHQ1R0fI0W1+jAD8TV7nt+VdJ7UdhcZ4/nQOeKTp7ClBOaCg7envSYwOPrSnpQfp+dK5VhuMcHrQf0p2Tzx1pCD/+qi5NhASe3tmjtk0Y5xQO47nuaGAqYOD+dKMUg4U+nalOPwqS0OB469eKQgUmSOnSgkdDSKEJHOTjilyRz60YzRyOOwpko54gdu/NAIOB0zTQT27UpJHB4710HljiQPr1o5GTTRnIHQUufw5pjsLkdR0oJ56/Wk4JGKO/8xQJig5A9KBnHvmkBPej+H6dKAFzxjtSAHFLgd/ypR04/Ci40hAMUoB3etKB659qUDt39aLlco0A9uM9+9Ljp6inDjr9Kd0xkcdqVw5UM78jmlx6U7A3c8Clxii40hO2aPrS9sUcc0DshAMEY7cmnAEUDGKMHNFwDBJ56UpyMDGR2oGaXv7UDTFHTPOTSgcjjgU0ckgntx9aXJ6HketDKFx+Q607j1Oe9N9M/lS5GRjvSAcckEflSAgdsAcZoGSetLjj6dDQVYXOBj9KQdCPalAPOO/Wl9fpzSuAY4xSZA+vWnAe/HpRjnpincYAZPFHr3oA4/P2pxHQ0rgIMAZPFAOe2B6U7p16Ugx06ii4WFGB9OwpcdwMe1Jxgfypx4xSuMKXvSAgcEUvUfSi47ABinDrjvjmkzyRTgCTjucCpuM4bxnnVPFWiaKpyMh3A7bj/gK7uQDzGxwo4U+grhdFP9rfE7Ur4fNFZoyoT6jCj9c127vHFHJJI6xwxqWd2OAoFTHdswoaqU+7/BHK6xdw+EPG2m+Lm09L6Bg8ctszhQ8mwqCSQexB6H7tb+reGdC8ReH9YuriS6g1GXzNQtIrchlklZWKRE7D8i5Vf4e547UoPDUPjy9SDUtS/skS27XFj5qhvLjVlAJBYfM+7d14C1U8Camb/wAP/ZJsi409vLZW67DnH5HIqLJtoxjCM6koPS551qfgzxDo+hW+t6jprW+n3E3kxStImWf5uNoO4fcbkjt7iqk2jaomnQai2nXa6fJ8sd0YGETkZyFfGCflbj2PpXonxSurp9C0u1a5nNuLl3EJkJTIHBA6Z5P5mm3T6vqPwn0y1inj+xWC/a4ogo3M25w2e+MO3HfNQ420OaWHfPKMdbHH3vgDxPYWVjeXOlslvfx+bbyeYjb1IDcgMSvBB5xWjB8MvEj+LrPwrew21hqd1AZ4vtE4ZDGAxzmPd/cYY9q1NA1+61HT4tKvru4nksjthjmlLBIsDAX0xgDA7Cuh8a6HquoeGLTx0t/+80xEgmeSVjMQzqFKnB5Bk7kdTTcLa3B0o+zVRM5fw/8ADBtT8R32karr9ppi2f2gNPt3qxhdVfG4px8xOT/dPFYvgZ9usN3JgkAH4V63deEp/C0V/FdmBriazKx+QxYJCoOBkgHcW3E8eleP+CW267HjkmNx/wCOmhJJlqCjUhLuetaMMaTAMdCw5q9jnp171Q0bP9moBnIZgf0rQAJPNatnrLZCEY4pKdx1owT0ouUosTHtRxxxTiuff8aTHb/9VK5XKJjtjPFB/X0oOc57GlIFK4co0Dt0z1zSgDr+lLjmnAUNjURmBSYp5UkccGlwaVxqAzv7UgOBz39qcR/hQBx06U0wsNHXOeO9OHX27UbT1PSlC8YFK6BQbOZPt360p/KgA/h3pccfSuq55VhOe/Bo789+9LjPOaMH6+gouFhB7cEUuTxxyetKB9B6Up9aLhYQctRnn26GlxjNGAc479KLhYUEkAg4NG4c8UgGAM0uKB2YuRj+RpQc/hSbRu4PSgKRz1oGOBH4UufqPamAHOPTk08DikNIXPGBQD0BH40gBz7cYpQefzoHYcMZ60cflSHIz2peB2+tBVgHXjjtRjrjp37U4Y7/AJUo5OD1/lRcdhmMH39adyKdx9aB3PGfelcLCYP+OKXHA7HNB68fhSjp9KLjE+o5pcYI9PWlA4x360DGce9Fx2AAAZ60o/SkGPTnvSjGMUmwF7dPxpQOvcGj2pQcdfTik2NIAB16elLnNAByO2aAODjqKRSQtBFA9xTgOc+nWgdrjTnsKPSnkZ7mjbihPQLCYx9TSkZNKRg/4UY57ZouJIAD1Peg8HnvS0oHIx160XGAAx7jnNQ3c4srG5u2IAgiaQk9OAanA+U/yrm/Hl79j8JXEYba1zIsIHt1P6CpbIrS5abZS+G9q39j3t84Jku59oPqBkn9TW84XWrxox8+mWkn70jpczD+D/dXqexPFUdLhlt/D2l6FZv5dzLbie5mA5to2JLN/vEYCj8a6G3ihtoI4YUEVvCoCIDnaB/Xrk9zzUrawqUPdUXsvz/4BUt2M+vahck/6pY7ZW9/vt/7LXLXjDwv8QYb0fJp2qgrLjopON35HB/Gup0QMdJjnbIa6kkuSD1G5vl/8dC1kePtPN74UllUEyWjrMuOw6N+hzRLugqwfs+dbrU5n4n3ZOtW1kGP+iwbmHbcx/wArqvDwz4A09hyViJA9fnNcP4w8QeIviA58TX+kbLa0iWze5s7eQW6YYkBmJYBsyevdfx6238ReI/EHg/S7Q6lptlBp1qkMSQxnzJUGEG8sxGf3fYDqajm1OHD1ZSqylbc5rUtE1DQbqG/+zTW8JO6C4miKpJGQCpUkYI+baceq+tbcLJ4zaC0gfCSW4gH8TWyLhpXPuxwg9RVrxRcQaj8Oz/b3iK9l1ixcW+n2ggRYWiPlFslI+cKpOS38I9efOIJbiGLzLd5ICTsdozgH0BxQuzI53Tk4yWnU9O+HUGoahBq/hZYt2oWSyMkZYLhT8rDk/3ip/GvPPBhxrsI7lXH/jhr0jxhc3FlrOn+M/DulS6dpb2gt77+yyYlDbs/vHjC8neo56lV9q828G/8jFb45xvx/wB8mle7HeTqQhLp/wAA9f0hMWTA9pDj8hWgBxzVPSR/osnr5nOPcCrwHP1qmz3Iw0Q0gjn8zQP0p5GMU3pz1BouVYOP1oIoJ/8A10A9/TvSKDHAxS4HfrR0560tFx8ozHPoKcAT7D1ox+Z6U4D8u9K5SihuCOP1peMknJHpTjwR69qbkE5FK5TSSG4z+NKFzSU4MMZoFG3UTHH9aUeoOaQnjjk03dxk/SjUbaRzRHr0zmlx+tGD0FKM49/Suxs8SwgxzxQQOo7dqX69aXHAOaRVhoAODntinYOR6UDrxz60p6/ShsLITaaNpH0p+MnJ/Kgn5j6UcwWGbcEe/wCQox/9enjoR1/lS46Y5Jo5h2G7ccjp3NO449KBycml/T3pXHYTAJ/lRzn607B2/SlPTjr2ouA0cf0NKcZBoAB/z0pxHUYAFFxjQM/1pwxtx+VGOh6enFL9ePei4ABzn+VKAMYo47cY7+tOwe5pXGNAxzS47GlwMY6+9KQc4PpSuFhuD604DjnrQAAAe9O98gUXHYbgY6Zz3pcc/rmlH6etLxn1FO5VhCO478UYOff1pTz0/OgZ9cZpXEAGRkcZ4pQB1/CjGeOhpQDnHai5SQAZB9aMfgKUD9KX8M+1K5VhcUoHHB5PWkwMY6elKOPakmNICCPx6kUoHcUDpnoaXnPJouVYMYAPbvRjkjtS4HGKTpxRclgRz2pQOKTr/j0pyR3Ty/urOaaBUZppkUkQY5BbA4BwevoaGw0W47GeOxJrzr4nXw+1adYLg+WpndT0yTgfyNejjO7GPm6YrzvUvCuo+N9Z8V6pp09sINBjUuJWYNIFRuEABBP7tupHJFQ3oc2PlakkurO8u5NItLnb4a+1atDcKJZrmR0Vi+SAp3BeFUAAAYH1ot2vpbqOO80YCyd1W4H2tdxiJ+cDB64yOo+tZQi8I+PLaHVrTw5BpbovkyW9m4j2MCSCdiqDkHrjsKjHg23h+ax1rV7U44Al3qPzxQnpYqlGpKmnumu//A/U6DVPO+3uui2tna6aqokCXDszgBAOQCe4Pc8VQn8U634KtJtUhl0y4uHjMcVubaRtwBDMeGBwAM5zWZNp+v6bbSXCeLEaGJSzG7t8hR+H+fzrO8W2uo2XgKDWtT1S0fVNWKWr2CxbZLaEFnOPn6HahYbR97GfVN6WIxE1Gm4yT++/6nAw+KNYtPC114agvAuk3comnt/LQ7nG0g7iNw+4nQ9vrWra3/ibRNLtluNNuIdNuYwYJbizO10zuyhI5HzZyPUVlXnhzVreya+l0q6FnGFMt2iF4VLYKguBtBwy8Hn5h616g2ta5/wrLQ7TUWmjmngMFkZYBGFgUAlxwNwEarg85yD3pK/Q82jF8z1tY43xB4607XNJ0uxTw3bWMtpD5VxcQOA1yfky2AgwTtPUn7x59eXF87RRoWIUjD4746Z/SvWtI1aSDwRd6DNb2wsNQkFyI5IzvVRs2jrjpGrHjua5u38O6bqGkvJHBGLlI43woYI4IP3WHTO3880amv1eb6nTaZdap4j+DmtW0G57eCE3N3uZVZXTEgbBGdp8sHg9jXmnhDI8RQMP7rH/AMcNdDc6fc6Be3djBf39rpt1AGnMFww8yLGCHUHD7d3IPZzWH4YCDxDAYwQpVwCT6KelJbg7+2jdWsevaSf3M4HXzB/Kr/B+tZ2lMAlxjk7lJ/I1eLe9VY96M1yjsjr3ppOTnuOlNOPbNJn8PWnYXOSDB+p4oz78+mKjyQOTn0NL3GfxosCmSAjIz1pcj8R3qHnnFLkk8jBpWK9oSEgfhzRu7A4qPJAxn3puTgA8+9Fg9oyUv+NJvPY/hTOvQ/U0oyfp2oshOTYEnrnrSgnrShRxnJPWjA5oCzG5zSDH9KUjtjOaMYOaBWZzo6j0zSj60gGMnr7Uo9D+ddJ5lw6/19aUZ9MUmMHrSkd/ekO4ADHPTsKUj17elGDzQBk+hoAUHP8AKjnkjH40gHY0vQH3o0HcXAI/pRjmjnApQeMHvyaCkAJA9T704Zz+HNN4GPT1p2Bn9c0hgeuMUvvQBxx+tBz06j1pABzn1HpQD6nNGTjjrjmjjtTAf0HBx6UhOQfb1pPf0/nQPzpAOHX260c4Hr60Drn09KDnHFMY4HkDufypQR079zTAeMfmfWnZz9aljuO7UZxj0pMkD2FAI6CjoMdnIOKXI7flTT+tKcZoAUYA9c9qASM9PpSdAB696UED3x+dMq44eufxpR1x0FMz27UZIOT196VgTJM9T2oB6enc96YCfpS85zRYOYdnnPfqaAQTgZNNzxSjrRYfMPGM+3c0uQe/NR5OOuacMDrRYOZj9x696MnsPxphPHJ79aUHOcflRYOZi5OT696emrahYzR2lrceXa3oeK5jMat5oCnAyRkfePT1qMenTPaqty228sT28xwfX7tFiZaqzLctytpBLcyEBYUaQk8gYGa4/wCGkbm11LVX5kuLgKCe+MsfzLCtLxrd/YvCN5hgHn2wLz1BPP6Cp/Cdn9h8LafER8zR+a3HOWyf5YqGtTNSvX/wr8znZ5o/BHjrKfJpGpqGZAOI8k5/75bP4GvQfvEAHOcbWHINc74p0eDWLS1SUKCJfJWQj7hcHYfpuAz7NTPCF5bXvg++0O71GW18T2kpgjjMbHbbhkDNu243AGRR83YcUttCY1HRm4W0exo5Gr6jng6bZS465W4uF/8AZE/It9K4v4h3iz6tpkEhZlVDM6DPIY8D6kD/AMer0O1ni0Q2kluqQw2eJFU8hUT5iT65x+O71rjdGh1T4k/EHVvFVzZILewCzXEaMFVNqERjDHOf3ZJx3B6ZFDIxMtqffdh4rutS0X4aLpCziOPULwS30QRSGcgPtyRkbdiDgj7tY2i+J9S8TjT/AA9rF0k1pbQrBbBo1QxwqFJjUqAWLeWg5zwPrW38TQT4WtWYkn7Zkk9clTXM6F4US88C6j4ottZji1HTLlQunqgMrp8nzg7sgfM38J+4efSdmctZKFdWXY7C7dtwdIWldoXG1CARnP8AKqfhiS+udEubmPTLtrQwxQvdoB5KMoOQcdPvD5evIPet3Sv7Q0saF4m03xPpeoTyQeZLZi2BW2d4wDG+yTORvbrt5Xp2p+NbvNN1df8AhIpba21C6lu57e2s41UyZ3ZDHLAfKv8AF0H1q766I3Uqk5KcFoaVo9ta3U2o3mmJqCWcInSCUDaT5DLzkHgg+h6CvJdNu4r/AMWNfW1olnBcz3EkdtHjbArbiEGABgA46Dp0r0jQ9H0Sza7u/El3q+o2C2Cu0bXTIBxn+FlyAAVwTj5q8q8NMP7SsQDk73Hv0NJ25jOu37aLaseu6dndcA852kVeOc+3aqVjxNKAeqqSPzq9+voKo9OOwmeMZx+NLjgevalA4o684/woHcMDg+ho4Bwe/WjjJ7cc4o5A55pDTFA7Y6U04Bz1zwad2559KTHc/nQMT+VKPSlHTnmk789e1IaHAdefrQCP8KT8enJoBOeePakUmODcZPXpQSOeevamk88AE+lKDxkCgfOKfTpmm559qN2Sf0pD/wDroByOfA5x2PpS45ye1KBg5HelAP4d63PMG4HXrntRg4xTwMdeKMD04oAaM59u9GKdjml2kc0rj6DOnsKXGefwpcc89KUgD2HamFxMevajBA6c04A9xnPSgD8fU0hpjcH8qUdcCnY7dvWgAD3ouO7EAA460uB2H1pcetGAf6+9ADc+lKBwD0pcYHT6H1oAyPU0xiYwOe/SlGfyp2OOaAMY9e1IfUTnr6UuOhP4CjHP170oHGRyKAAA0vPGOn1o6Y9KB8x6cUAGMfWjPvgijtTgKNhoaDg/Sl756cdKXHI4xmjHU55HFIaADAGf8aO/9acFO3BwM+laGm6PPqdrf3EMsSrYx+bMrk7sEEjAAP8AdPXFFwlJR1ZnfwnJpQM/0pBnoBTsdCDyKLjEyQelKMnvxSgD/CggDnvjNFyrB6D1oBOaAP1oIOB3PrQKwZ7dKdjg+360Yz2yKdgCgBuO34804YPUfjR1PI9uaUD8h1ouAcH8etTx3GiQW8o1S0nmumXFm8ZO2JyGGWwwyM7ex6VCBwc+tVtZ068ijsppbdo0kYeWZFI3ksPu5+o5FJu24pK+hyPxDdru50bRozlppC7Adck7R/I124VYwsaD5Y1CKOnAwK5CKwvNc+Kl1PHbTTWujriV4oiyx7VONxHAyQfyPpXYEqqM7uqoqlnZjgKB1JqUY0dXKT7/AJGX4jnitvDd80pJMieXCo6tISNuPcHn8KxfFAt7bR/Dni7R7WYapFEv9syySMTPIUQZI3EAZEgOAOo4440JUfUp7C8mQqLi5VbGJuscK/O0jD+8+F+i8d60LX7FFNqOnaixGnecWlOPuWsnzs3Q/dG7seaJakVI875npbYi8VW1xBo2k3zeS2n6pbfb8ZOVhRUcRsDjlmkXOD2NYfwye8j07VbsXEyC+mCy7XIEgUHg+v3z1965bxX9h0HUNT0XQZ7ibRrryJ4Li5GJJE2BjwVXjcTjgcD8a9E8IWH2Dwnp8QB3yIZXGO7Z/pSTu9TPDt1al5dDJ+Jgz4TibOSLtSfxU1VsfDt/4J0XRdXunt5ItWg+0BYCzF4SqEo4IA3AOGGM/dcdhm78ShnwcD6XSZP4Gq/hKy+3/DdIQwSQXTNDIefLcHg/jyD7Gk9wqRcsQ7dEYtuR4U8TGLcDpOpDdG4OVHpz7H9K9EsVIsJkJwxaQBc+1clovhm48drN4ag8i2urSF7m3admxFhwrRkgE8EgdOnNX/ATy694W1C9eRC2gQ+bdBwS0kfzONn+1iNhTUkFKtGm3F7Gv4q0fUtM1K10L7Ob24NpHcvDa7m89lLKkYGM4JVnPHRDXlOiwTW2uwW9xE8U0VxJHKjqVZGGQQQehB7V6Z8NrS71bxms1rOiXttayXQmf7rSNiMjochEkCD3zXnGnXlxqPiuO7upPMmub+SSV9oG52JJPHA5Pape5lJt1Its9Wsh/pcgPQxKT+ZrQxnPHXoap2Y/0+T/AK4j+ZrQC8f19Ku56sdiPtn8aXHb+tPx9OKjlvNP01Y7rVLjyLISKsjhSSASM4ABJOMnoaVxtpK7DHHv2oxwQBkHrU1pdaJrV9I2kahu0tJQn2qZdu0bQWYhguACT1A6VyHij4gaXoXiC506wjTVIYNmy8gnUxyZUMcEZHBJHXqDQYyxNOKTb3OpABBx27UY7+vauFsfjMlpbX8Unhq3uWnj2wO8/MLYbLfcOeo6Efd/LGf4qaszfJYWSZ7FSaDNY+lc9Tx+QoI215VF8UtXUky2llJ9FK4rTg+K0JYfadHIHfypf8aLFrH0Weg47djRjA+v6VyMXxL8PyLmSO9hY9QUDfyqzF8QfDUxAN1NETxmSGixosTSltI6U8Yxmgj1PNQwajp10B9m1Gzlz02zKDVsRNtBA3AnqpyKRrGSezIcE55APAzSkZ49TjNPKnAH50AZ5IouWYG3jPbOAaMHHH61wfhL4gaz4O1CS8smhuWeJovLuwzIAzKxI2sOflH612Oj+J/DNzol5d6vd3FlfLEXtbaIFxM+G+UkKcDIXqR161rc8SGIT3LgwTS4454Gas+GLWPxdfz2WmXMHmQoZGEpIGAQOwP94VAm2RFkRldCAQwOQaWhtGab0E70px0/OmyvHBC00rhY15Zj0FS6pcaLp9np88OvWt612m54oSpa3bC/K+GP949QPumgbqRi7NkeM8DnJ5pQvBJOBnBPpUmiwP4gvTY6ZsmuVjMxjDhSqBgpJyfUj865S7+K+p2lje6HZW1odPknDs8iMZTgrnB3Ywdg6g9TQTOvGLSOnIxxzj0NKB6nH4UQpLNYW16baeGC4QPE0sTIHBAOVyPmXkcj1FRarqmjaV4fttSbVbaa6mumgl0+N186FQXAdhuzj5B2H3x+Jct1Yx3ZIAOp6HoKXHWspviJZeKvESxw6RBpNv5GxI42DBnBJySFXHBA6dutW/EN4/hzTYLy7glQTn9x5iECQcElT36j86ExKtFw52WttAHP8qddax4VvdSSDw3qkl5EUBJmRkYvk5UBlXtjt3qK7uobG0e5nbZGvBJ6Ci5SqJx5uhJj26d/WlwMZBz71qeVo+tC6uPCV1Jf2FlCJLuWX5DGfmPRgpPyrngGubvPEGj6fII7m+jD7Qdq/Nn8qE2xqrBq9zQA59cdqAMkcc9s05mifwVfeKra5gnsbORYXVWO7eSgA6Y/5aL3qzjTLhdKg0zVrbUb+/gMrWlqwd4SFVirBSTnk9QPumi41WhzWuVcc4/QCqd5rul6HNbzakGlhEyCS3j++U3Ddjkc4z3FO1rUIdICpcTJDP5yxtGxwwGecjtWH8VNIh8P6/bWeoQxtPPaiU3MLMcAkqBg4/umi5lWrpRtF6nXSXenaxpN34p0q2ktPD8UqxM07jfE3yg7l3E/eYdCetZw8YeGtZNjZaXaT2tzHEwuZrlh5csgC8p8xyM7uw6jj08r07Wbu3tJdLN7cLpVw4aa1EzCNiMfMVBwT8q/kPSqd15b30j2wKwhsxgnJFK+hzfWZ6Pt/Wp7UQTjOMdR705QScDkngAc5rzPSvGWq2UoW4f7ZATzHL1H+6e1dXD488P3Gg6xa6hpeoLeT2xSylicbYpNrYZiGU43FT0PTp6l1Y6frcOW51NjZtf6ta6YkkUd1dlhCsrFQ21Sx7HsD2pt3aPZ3s9rIVaSFzG2w5GQcZ/SvEnllmYNNK8rYwGkYt/OnwyMoJWVwxPUSEGk5GccY+bbQ9g8Qvc+HvDUeuzW6vayy+THukA8xvm4GOQflbqO1eS3OvTalq8N7cMYnjPDxk4HPHHarE2qajd2Een3Oo3k1kjbktpJ2aNTzyFJwDyefc1zzHZM23jDHjFClcwrV5zlfoe3eFNftdZ8K3qSaTf32qxTAC8s4WeKNOPv4Py5AfkjHv6WtGvNE1DWpdN1DWLfTHjhZ2e5ZUAZWA2/MQMkHPXkA15J4e8Xax4bt9Qg02YR2t8gju4tinzVAYAZIJXhm5XHWqV/qAvL0XZLhyQWOc49aZSxUlGyep7JDd289s1zbuJYApYMpxuA9Kx5PiLHrtzpFhbaJBZRw/uZ5VkBNwWACv8AdGCCp7n71bWnav8ADKzvvsNrr12NM+zFzcNA+9pS2NuDF/d5+7j37V5FocEuoeJNPtIXRJry9ihGeFDM4APsMmg2qYlOUGmevu6xyxxk8uSAenSpD69DUmp6ZDZ+L4NN1XU7Wwjjch7uRwI1/d7x94r14HOOTUS3um3N5cQafqVvdrFM8QaNh8+04yOTkH2NB2RqwlKyYoxwSeKUDIzUpQ4A/wDrYpQnTjPoKDUjC8Dnp0zU62lw1s90sEht1OGlwdgPAxnp3H51W17VNJ0DwlcXD3DHXJG22dsUJRxlQSSFxwCx5I6V5bc+N/FF7ot1otzqLtp1y4eWEQoNxBUjDY3D7q8A9vrRc5K2LUHypXZ6wAEYFzgLyxPYDmuH0rxV4r8YahLYGeW+SytpHtYIrQMUQFRj5Fyei8nPb1qhoXj650jQNY03UrD+1Ptlt5FvPPIFa0yrKWXKknll7j7v5c54e8Sax4SvnvtFvfsl08RgMgiSTKEhiMOCOqg/hSOStiedppbFvQPGevaGdR/s29WH+0yDdAxK3mgbuPmBx95umDzV2+8b6rqMSwSQ2i26uGkRUO2XHQN7Z7d/pXMRp+5jAkw3Py7RkD61MghZlRZTnoFWl0OaM5JWiz0Kz+Js6aFNZ3WhWN1qRk3xag2FMSnblAoUnkKejDr045NS8c2/iX+zrI6VbaWsVuyX9ykuWuo12tjIQEZKng5+8fx4SCNRCzBmGWOSx4wKriWRbhZY1BYESYIyAFIx+dTc1VWfV3PQ9SWzsLTws2k6DcT+NzeDU9qB5VMKs7pHsVuwEfAUcITkd+00nxbqWs2d94luNAiurzTAw1bT3cQiDYhydr5OflPGCcriuCuPiKurfEaz8U2GlJpbadZMghhdZA5w4z91RyJMdO3X04dvE2s/bdUuV1K5hOqyO98LeUxrPuJJ3KuAR8zcdOTQtA9rytyj1PTfHks2tfDJfES2Yt7O9vt0IDqQBuf5cDkYwR0HSs3w14y8OWPgXT9G+xXcepR3DPeXjY8naWcgr8xycFBjaOh/GKK21bUfgVqN210P7L068jRYXdtwcsu4quNoBMwPUfxfj5vBKyxkBM5PBJ4FNW5ipVpKammdjres2J8RpPYeVKwwzM6/IzjI/EMvH15qbx1feHLLxzb33hC6a5tjGksxkjKqJtzcbSq9AFPTqa4g7jg4VevTtUS5LrznnrQ9zOVWUtzq9Lm36tCIXVpCCQ0km1CxJJJz0z/OoNA+XXLPIwRekHBqHwv4hvPCfiO01izWB7mzLgLOpZCGUqSQCD0Y96u6bqI1vxrBqF9PDbfbtX82eT7qQiR8s3J4Ubu56DrQOFS7V+h69ZRMdSkVQSRCM4HvWiIXHWNgOeoxXG+MPH9z4Ym1nRfD8thfWV3CLebUN5YndGf9Vtfqu8jPPIryCTUr6bJkvrh/XdKxzTV+p2yxyg7RV0fRg1fw1pN8IfEepNZq0ZZCis3OQB0DY7/lXPfFCODTvCGnPNLbSf2pia0ZSWKKFUlgfoyj8a8LZmcksST3JOTSYFFjmnjJyv2ZuWesSWNvdR27Kj3EXlswbA29+PU+tYdJRTOVtsWgcEUlFAh6gu4AGSegp5t5VIyh+lFrn7Sh961ATnGcZ9aiUrM6aNFTV2ZJVh1Uimk44/nWyACACAeKQxoQcxg49qXtEaPCX2ZkjjocfTg13/wu8W61pOrS6Hplml4msMkUysjvIqqHyUwwxgMxJIPT2rlPs8BIyhBI61c0W9uvD+r2+raTcm3voN3ly7FcDKlTwwI5BIo9ohLDVIu6PepYGjkkVlZWVsEMMEGmFAqkk4HcngV5ZB8QvE0TyPNd2120sjSt59uM5Jyfu4xz2FaGofEu71Pwdf6LLo1tHd3LDGoQT7TGoZSV2lSedpH3h97p6rmXc9R4iy+F3PNBx9T19KcBgZHUCg/N1oHT3PHtXTY+eBmOck9sHPeut0n4ja5o3hCbw5arafZJZRL5rxsZFOVO0HdjHy9weprkyOx6npTSAc4/GlYE2tjr/Gfjb/hKdSW5stMTSLcW6wSWsMgZXIZjuOFXkggdO1cX5zKxKEjtxQ0p5UfnTG5PAOB3oBtt3L1jrep6XO9xp2o3dpcOuxpbeZo3ZcglcqQcZA/KqGSWHGc8HNOETtEJAMjOMDrTmheNVY9T0GKQXOgu/HXiS+0+xsbrU2NvYReTaqkaJ5aYUYyoBPCryc9K515XZmZmJYnJJ6mhiACMcetRnHagbY4Ow5Bx9OtbWs+LNZ8Qadplhqd759vpkflWq+Wq7Fwo5KgE8KvJz0rDxxRxgDtRYVzQ0TURpGvafqTQLcJa3CTNAxwJQrAlCcHqOOh61v8AivxlJ4h1y6v7e0XT7adFVLSOQOiAKAew5JBPTvXIYJ5/+tTwRxkE+uKLD5naxoWmuanZWlzaWeoXNtb3a7LiOGUosq4IwwHUYJ6+pqmABGT1wcDmoyATweD0z2pADwOvPFKwrknyq2cYPt3q/outX3h7V7fVtKm+z3sBby5Citt3KVPDAjoSOlZwBweuR0qUOyouwA5OTkZxQ0x31JtQvrnVNQudQu5fNurmRpZpMAbmY5PA4HPpUUUTuoIIAHABpUeZ2/d7R65pJjkbXlUE88dqkYotZCCA6gjsDilIaD/WFcNyCDmmhYmSNZJGAHTC5zTJ44owpQu2TghhimvMTJFlDNy6gH3xUpSHcCH98BiapK6bwZEJUcYBxVlp4vLykTjAwCzZoYXJUaCdtoUkgZIPSrEECbmwgBHQgc1SsXDTkBQoKk5zWpADliPTvUGiI5QI1yCM57nArLKI0zb3xk5yDkVqXSFocSAFc9A2Kyok3+YY1yEG456indITu2JKipLiM5UAYJoigmlJKJkDnJ6VE2xjwx9cEVuWOmajBpsepy2d0mnTsY4bhomETvzkK+ME/K35H0puVkJK7Mt7eZQCUbjuRUbbgQCpA9DxW3Kf3eQec1QuwGWPPqRx2oUtRuKK4dmUAuzAdAW4FdVo+neHZvBt/fPqt5b+J4ZwLO3jBETR/Jli2w88yfxDoOPXlcDAx/8AWp6yPGflYgHqQaonbU9Q8FeKLFNO1oeJb+eS+ijV9OijQt57bW+XIU45Cjkjr+WjJ46s9Ls9TsfEHhrV9P1Oa1P2AyRlSpYMN7BivG4DkA9DXksV7NGwEbspDBgwHINX/EPiPV/Fl/Hfa3d/arqOIQq4iSPagJYDCgDqx/Oh7m31ioo8qkaXiXxjqXinR9Htr+O2SLSITDbsgYPICEXc5JIzhB0A6muWiZyrg3Hbht2cU5E3EKzHBBBNdPf+CJdN8Aab4uSeOW21Cc24t+QyHLj055jP6VEpJNIys2rnLuUEJBud7Yx0PNV0wSuOQM44q46OIGIslT14PFUjkJuIwegA4py0JW5MDBx8rlgRwMYFLBIn2rhCZGyAxPCn1p8EdyYsxSIEx0J5pkazPMqq6BicD5gKXQaLjyvHEsRZRuJUnHIHeoZv+PPzWcKJGyFA59h9K3vCngPXPGmpz2Gn3NpFIkBlZrqRgpUMowNqsf4h29a5yf7Z5SSTLmPGEyoHWkyrtD7GWCAFp4fNUg8A4Ira8FXPhWHxFM3izTLq906SFlhit3KsspZdpJDpxtDDr3HFc3khthHyjj0pYdvnATsSmfmwelKwczaSLMkxGny2swAmiYAHuR6U23jRtPO4qPnxuNb+sW3hCLwXYXemapdS+InnK3VpIp8tIvnwwJTGeI/4j948enPIGNgZQ4Ch8FMcU1uIhfLOEXnJwB61GQVkCkYIODUqE78jAbkA10fiDwVqXh3SdD1K8ltXh1mD7TbiB2Lou1Gw+VABxIOhPemxHPEFQZiSXVsH3FPQkWTOvG2XII6io3HlyMCTxzgcipYgp09kzghycHvQ9wIrid5hmRi7E5LHqar8VauIwqKcKDnjnrVXGcY5/CrF6hRzSiN26Ix/Cjac4wc+mDSATFHOfaporSebPlxO2OuB0qYaXet/ywb+VAF/wv4XvvFuvWuj2UkEU91v2POxCDapcg4BPRT2qlquly6Pq9/ptzJE09lPJbyGNiVZkYqcZAOMj0p66HfttPk4VhkNnioH068jY5tpDjuF4NIdmQ2vNxH/ALwrZx83b8aueBvBWqeM9efTtPkt7eaCA3DNdFlUqGVcDCnnLD9aiIG48g81lU3R34O3K0VwMkDA6dqcUwOQecYqTYc/dz7inFc54IHvWR22RCVGCBuH8qcOVALEgHuMVKFBwTz65FKFPZuAec9KCtDS8NXGjWutQv4hs5rzS/mE0MDFWb5Tt/iXvg9R/Sta4tfBdzoGsXkN3eWmqC9c6bZGMsptyy7Q52tyFLD7/bv35pVO3BRSD07UojQE5THBxipE4RbvcwyACM5ye4oBXIBUjPTHU0iFVOeSe59KXcScggkd67rnz4mQzHOcDoKZvBJUKVz171IkE0ykopx3PSrAtJEjDELjHNO4ypFaGRmw6oo/iIyak+xbWGZFcZxxUqGZGbaSD0yBzXQ+EdZsvDmrzahqmg2muRyQGIW10V2BiykPllYZABHT+I80XGjL07TH1HWbPS7d0imu7iO3i3n5VZ2CjJwTjJ9KseJdCuPCev3Gi6i6TXNps3tASyHcocYJAPRh2rElLsSkgIx0JOTTVMq4VSOecCpuASRhlZwhUdQKq4yPf3rQJl8sKVUY/iAqTUNB1XTLjyNQ027tJiu9Y54GjZlyfmwwBxkH8qdwsZwAXBPPtQVwAcfhU5gcLzCRgAg00Ix5APIwARTTE9BsKb2Pyg88g8V0niDwVf8AhrStE1K8kt5INZtzcW6wOzOi7UbDggAHEg6E96PEWn+GLbR9Dm0G/u7m+mgJ1SOdCFhl2ocJ8i5GTIOC3Qc+vN7QGO3jPOKm9x2sBUZYhcKemRSDgDC8g5zRk5xkkDtnNKQO4NO4jpfBXiPTfDOrzXWqeHrbXIJYDGLe424jbcDuG5WHQEdO/Wq1xb2/iK/tItJ037HI7eSY0Yv5js3y4HXoQKwyAOpxmrVjf32mXtte2EwiuLeVZonwDtdTkHB4OPQ1nOF3zLc0hK2j2LN9pF1oOr3Gn6hBJHdWrhHRlx1GQeexBB/GqE2yNx+5LDB4J6Vo6lrGq+IdXn1TUbxZryfaZpSqLu2qFHCgAYAA4FUpxOHwsq4PfdxTV0tSQiP3Ctur5GQP7tJeiQhP3AUZOMLinwiU4H2hYzjli2MimXq/KublXOTwCTTQMhQSidBEAZD0BHAq3Kt8YyZSoGMnBANU0EZddz7V7sBnFXH+ymEqkrOcYGI8A0xDLISm4Id8gqehzWpboCzZ6letZWnLH9qwhJJU9Ritu2B3N8mfl6A1JotirexyCAiEb2J6EZ4rGYyLIzABXBGVArvtB8F6h44vptL0+aC3lii88vcEhcAqCBtB5+YV5+6AMQsobHR84zTWxEtyMsM/Mn15rqLPxTq174dtvDc04bS7KUzwQ+WoKsS2fmxk/fbqe/0ptheeFo/At/Z3mnXMviaS4VrS8V/3SRZTKsN4GcCT+E/eHPpR0rcQ+doUdSD1qSorUtSg+Vk9cis6+OFjOccknHete4T91weM1m3akqgCF8EnAHSnHcctitaQXF7cRW1rE0s8zBIo0GWZj0AHc1dudD1a1v0sJ9Nuo76Rgq2piYTEnGPk65ORj1zUn2bVvC+tW81xZ3em38DJc24uYCjAq2Vba45GVPbHBq5P4u1i98TjxDc3xOqK8bLc+SowUxt+UDb2Har1voSrdTIurC8sLxra9tJ7a7jx5kM0TJIuRkZU8jIIP41WIZM5ByOPeuiv9YuNc1i51rUb7ztQnK7yYlXcFUKD8oA6AdqvaX4N1PxPb65qNhNaxrpNus86zyMGcFXbC4UjOEPUjtQmJo49C/zDcQQCMnoKIS2X3XGcLgMCTirE8dxEzJMjAbcbSetQ24+ZttvjI6Nk59qHuJXJJI1EBJuZHyOPl4NVeFAB5G3nHWtKZZFtmJtVRTgcrjFUSXLkgADsTU9RII5ltpt8O/YRtO5eaWyMX2+Parhi3c9KuSJcvbHzWhAz0G0VRgkeC5RFkUEMBnqKT0KTOgRTcloB/qVYGZh39FFVtaYBIIdoAYliAORitG0iihhKB2ADZJzyT61k6oTLqOxOTHGAMnOSaDRtosaLpl3qgFva6PLqEjk7RCCznHJ/KqaWk+maotvqVrNC6OVeOZdh47EH0PWtTwvq17o2ofbbDVfsF1CSYT5auCzAqwwwI6E9qm1O11jxTeZ3T6hqUjySqkUWXkYnc+FUexOAOKiz5tC5TXLF/wCRqXviS7s/hzqfhqGK1+x3k6zSuVPmBgUPBBx/yzXt61wtu+6yMJTIL/Id+MMe9dS/iOKy8Bap4V1DQIzqxuRi+mAWa3CsmUwV3D7jA8j7x49cfw74Z1TXbLVL7T9Oa7t9NhEty4mRPKUhjnDEFuEbgZ6UzFsy2QxOqYXjIyDkGiHAZs4HHJ9avNbPvT/iXsBuOAz4rofDN/Do2m65Z3nhmw1Ka/gCW81xIu6zOHG5coxzlgeCv3Rz6Xck5KUByxOAQMjFOh50qT5eDKMHPSuy8K+G7fXtYltdV1TS9DgW2eRbiYB1Zgyjb8zqOjE9f4elcdEQukyk9ROoI/Ok3djWhoWEasoLKCA5xkZPStAIijgAAe2Krx3NrmNhNGqsc8nkVZkuLaGNXlmVVJwCQeaq4EiYULIHUgnGAckVFM7uRhCQp4ytRnVbFTk3GfcKTTP7bsADh5DjnhKLgWosNgSfu+CQcU1FkLNuHyn7oA5Fbeo6LPpfgjTvFsrxPYX83kRRoT5ob5+oxjH7s9+4rlz4gt+QLeUg+uBRcRqiR1WNU4APzEjqParcHmMpdQQpbgZwa5w68uQBaPycDL45rudEtNPk8Oanf6hrFpYzWtuZoLaZlD3TbWOxMsOcqBwD94VLZcX3M0o3AZfxIyDTPJRjyiHnnK1nR+LLAkF7edMcccgVZi8R6U54lkQd98fFBalbYpyw/vmCxkKG4wMCo9gAPUdM1ttqNiI4y1zGgkXcm7IyKUT2cpOye2YcYIcc1lyHUsVbRoxAo3dcEZzkU8Rlh2J7Ct0WiS8rGrkDJKc01tMVjzbN2IIpezZaxUexiCMBuiknt3pRGSuQpGOvOa1zpXYRyDHJBGfWq8th5SOQ5BVSSpXFS4MtYiBxrFSclc56sODUkS24yZBIfQLzUZUKcBlcbQTjsfSgkA8dB2Heum7PJNUXasihDOAvUggCjT76wj1KybUoZ59PjuEa6QHDSxZ+ZRyOcZ7j6isnf2PUdvSlLkYB54zihsPM6q81vw7H4y/tHSNLlXRo7iCSOxujklF2l0bJfhiG7ng/hVHxLq9trmv3l7pWlQaXay7CLOELsjwgXjAA5IJ6d6b4b8Ja14vvJrbRbZZpYIzKyySBBtzjAJ4zyKxUk2jKnGRjnikrFO5JJAxj8xpELBeFHGKjhcxHO7DEdOoqUyZQjaRkYJqIBd2Qc465qidmWDMZRh2Lnrg9q2tW8U614h1RNR1u8lubhIDAkkSpEyrliB8oAxljWArLuOAQTxSO+7GOBnI54pNJqzKUrO5M5O0hSeecHgGosEsCRGCBgDdmogGIwSCAc+1I8YZsjbk9RimS3cfJndksvIxgNUJ9TxzgnrQI8NjHtxW9oOgX3iC7t7DTYWmu7jf5Ufyru2gk8sQBgAnrQIwAQTknHYmnAkclvocVr6hpE2n3lzZ3KNHcW0jQyJtztdTgjI4OCOorLOQcEEjpjsKB2G7wMg5P1FNkCbVLKwzzkVYt4leU5cIigsxIzgf41Dhgp8tgBnjI6ik2Ow+AxhlOxmJAxii6ERYb1dMdABmnwiXcAs6pgDcD3ouQ6t90THqGIJxSBDV+zCKPzVkZOdoXg0t6YDDG0aOASchmqW3+0kA29upcjlSvArU1Pw94htvDVnr13aJFpdzN5MM4eP5n+bjaDuH3G6jtQDKnhjVrTRPENnqV9pEGrW0O/fYzkFJMoVGcqw4JB6HpUurXUN/e3t5baVBZxTzPKkMakiFWYkIMYGBnHAHToKyYhKJIwkgEhJAYnAFaRE5tSklyskh4AEuc0CKum7mugDCqDackLgity0Q+YwDHhfSn2XhDxDFokniKWwb+x4jta5My/eLBRhd248sBwKWyA8xtw5wQQKSdzTY2NC8Gaj40u5tMsZLRZEiM5+0syLgMo6qpOfmHavO5ChywjKJn7mc4rrrsN5BMcgRjjDZxS+CrHRNV8YR2Pia6SC1mRgLhplREcDI3EkDBAx9SKTlYm12cX+66YcGtXQ/J89sbi+0gDbnineIbaGz8Rana2Hly2MF3LFBIvzB0ViFYEdQQOtb3hzxHZ2fhO+0STw5ay31xN50eqnaJIV+T92Plzg7W/iH3jx6u+gLcrXCDyTlCORyRTLLTNW1C4K6La3c9zGhZ1tYWkYJ0PAB9R+dOursi3JKcAjHNT6V4o1jwvcC/0W8NpPNGY3by0fKkg4wwI6gc9aLXKvYpa14j1nxdqC6hrFyLy6hhEany0jOwEkABQB1Zj+NY+8HA744xVvzYp7lCka2kirhdpypb+map5IZlyB1BHpV7GbWg9CQcE4I6Upcq2Sxz64zmkByOR06YprhgemcjOBQBIzlgcuQOoya3NOvfC6+B9Rtby1u5vEjTh7a9V28qKHKZBG8c4En8J+8OfTAUnk7cgDpSW6nLYt9vy8Agnd+dJhc6HUrbwp/whWn3Njqt3P4ia4IurV0YRJH8/wAwJTGeI/4j1PHpzCbDuYZOTknGK6nxL4s1PxLp+j6Te2tpDHo1uYIBCjKSpVB82WI6RjoB3rmFRxjcqJxngYxSQFxJrRomCpKAoJycCrPhzR9P8QeJrTS73UotLhnDb72Qr5cRCFhkEqOSAOo5Ndn45PiXxd4d0nx1rD6TDa3DixghtC6sCry/MwbI6q3RumOOtcBbmQX0WbhdvmAEButD1GdVoum3Nx4suvCljIt/cxzyx2sysqrcIm47gScAFVyOT9TXPalYyW+o6ouoI8UltctDKqEEq6sVxkcHBU9K7DwxoVtq2rtM/iZfDM9rE0keol9mMkKUzvTBIY9+mazLD+xLvwNq95eancv4uN0HjglyyzIShZ3Yqck7pTywOQPxQ7k2g6rbx+CL7SR4Vt764muRImpnb5kC5T5B8ucfKejD7x/HBt/E+seHteF5pd6Ibi3ZhE/lq2AVIPDAjoT2rT0bR3XSo726fUrGG6uBDDOICsEpyeBIflzlWzg9j6VPo0vhxvEccHiK+NpZbnE8sEW50IU4wQrZ+bA6H+tJbsuSXKjkL/UbrUtQm1C9k8y6uJHkmcqBvZiWJwOByT0qzpWq3+lLPHY313Ba3S7biOCZlEyYI2sAcNgMevqfWm62LD+3NR+wXMk1mJpBbO6YLxhiIyeByVweg+gqjFL5RzuIOecDp70zM6XwtaQX+u2qXsS3EOHLR3E3lpIQhKgt2ycV2fxDPh5vAmhWehaJZWuoyztLO1sFaZEXeu13AyQSwPJ/hH4ea/bYkHlPE7KrZQBu3+c1OurQxuCLNuRjmTGaz5Hz81y+f3eWxr3nhW2sPh7aa3/bMMmpX0/ktpWF82EBn+YndnBCg/dH3h+PKx5OnNgEgSqSPXrXoE99oeoQaLqPh3wjqF2+jok+veajPDLt2McnLhVbZLyVHB6HGBzmv6vZ6/qt/qtjpMGlW8ksRSyhI8uLagU9FUckE9B1rS5B0Pgy58F2kN8PEGnXsr3KKbGaDpb8EMeXAJ3EYyD9PWPx4PDurX9s3hW3ez0+OEKVnZsmXLFjyzHGCo69qwLCz1a8sLnUIdPmNlbSk/aFhZoEc7RsLYwM7l4z3HrXfaj4n+HUllqM2naDqURnszFYbznyblRJl2/en5eYvX7p49YjFJ3G2znNBh8M22i61a63aT3d7NbgabLCzbYJdr/MwDLkbih6N0PHrj6dpdkmtWk+pu9xYCdHuYY42DSRBhuUEEYJGR1H1rO/tnU26MQOpAip63urShvnnzgkgR4q9EF2z0PX9T8K3Ohano2jeGBDFcSRtZ38yh7i2UCMsgJ3NglH/j6OeK4RdAiGcm6P0QYrf1bxA1x4H0rQ7XQhFqEMnnTapGQJZRl/kYbc4+YfxH7o49OVNvrTknFzk9ctgUxHbeBtQvvBuum90aza6vLmE2oinXeG3MrAKFIO7KgD61sadqereHtH1jQpNPMTalAbe5jnjYSxqVYAgZGDhyeQe1cH4esNWHiXSn+3GwZbuEi8lZWW3+cfvCrHBC9cHg4r2W4u7xdP8awL4v0m9uZ7EI11JAoN9+4cBYtkqqrDO3OG5xx2KY0eQS+Eoskia6QHgbogf5V1dp4c8Jy+DLO2+xXR1yOZjdXm9kSRctgBS2BwUH3R93r68GLfxFb5AN3kYxtbdXuXjS1lttXhjm0vT9NkMCnybCUyRkbn+YkxpzxjGOw59AbZzl/5epeCbDwpPEo06xm8+JlyJM/P1OcY/eHt6Vzr+B9DNuxDXUcgzhg4NdER3xzjmo52xCc/WnYRpGW/0T4ZaTZXKQJoCXLC3unP713LSMQcE/7f8I6D8eeGs6UzAf2lBznIJIp66Nqvi6O+hg1G7k0vSIxLPbrPmOEkOdwjY43YD9Bnr61Q0Lwd4b1XUWgvPFsemCJDKsl0EVScgbcsVGefXtRewamrYXVtqN0lpYXK3l1JnZDFl3bAJ4AGTgAn8Ktatd+Fm0RNPfdba9HO4u5ZH2jaC42bS3BHy8bQflP442j+FL3w5Z6d4007WGtYWd0t7vy45AGIdGG057Bxkj+lYep2Wm6pqM11e+I0e5nleaV2hUbmY7jwMAcntQ2mNN7lvxR4Js/D/hmz1BPEGn32pSXAim0+1Ks0OQx3Ft2SAVA5Uct19eNW2lb+BvfIxUAbDEmU+hI6mm72Y5LSOB0yxxSV+pL1LRj2kZABHqcU0lVGPNjPp81bPgvwXqHjnWJtN01rSGeKBrgtdMyqVDKpHyqxzlx29a58h+nlquDg5GMUXAv6fq9/pExm0zVbuylZSrPazPGxXjjKkccA/hTJnsCVMAus45LqDmug0jwhb6p4Nv8AW5Ndtre+trkQLphQGSVSU+cHdnHzk/dP3Tz6cxPFLFIIxJkkkcDA4ouMnMald0IkmUDnHBH1FQkrjJhY/wDA8U+0hlLiRJWDL196ltdLu9VdLezt57m9d2WOGCMu0hGSeBycAE/hRcVimZBniNFz6tmlEhOSPLFLPbG3nlhuYHhmhdo5Y3Ugo4OCCD0IPamT2wWETKRjOGX0ouA/zTgZaIcdlHFHmYOTLHznHyCtDwhZ6Le+KbG38RXUtrpbswnmiX5h8p2/wnq+0dO/brXQar4StLO4vbiwvVmsY5pEty8Z3uoYhQeBkngdB9KVxpXOP84c4nxjsFFTWmqXunzpcWOpXNrPHkrJBKY3XIwcEYIyCRxXqmkfBifV/B9vrVvqMAun3tJaNFwuCwI355PAPIHWvN7zTnglYHYVXOGpKSbsU4NamfcX91eTyT3F3czySMWkkdyzMx6knuah3ld2fMA+uKnMLwtFIQAsxOF+lRzI7JIjcOhzj1FUQM85RwJJAMUeYrDkufQntT7e0ZpguQGC7wT0xQyqyhhtHqDSvcBouF6F5DjkVKbyQD5biQAdQa0PC+p2Oh+IbPUr/SoNWt4t++znI2SAoVGdysOCQeh6VDrVzaX2q3V9bWH2OC5nkljtoiNsIZiQo4AwM44A6dKeoyh5hkyd8hx3HWrUuq3s2mQ6bNqN9Jp8T74rV5mMSNzyEJwD8zcgdz61V2qAsq5RWbHJ6Cup0b4f+JvFGk3GoaTZi5tIJTHvWVBlgASu0kEnDL0GOaTdgSuzliYgoHm8D0WrC3IUAJMgx/sYq3p3hnV9T1uPR9Ot/Ov5i6pAzKhJQFmBLEAEAE9aju9C1Kwubm2vbdopbWR45gcEKVOG5BwcEdR60XuDjZ2LC+JdYXTRpi6tINPJybUSERMc55UHB5ANRxavcwvuAt3J47it9PCWlX3w8h1TSZNQufEEUhbUbYQs8FtBmTDFgmF+VUPLf3uOOKnhX4far4y1WbTtPltIZY4DOWuJmC4DKuPlUnPzDtSVugO/Un/4TC1k8EX+gXHh60lvLqZZI9S3jzIQCh2gFc/wt0YfePHryLKfLKhCFyP4hTli2xoJIuqGQHpkVWMxzkLt7cU7iJDEwJI3L6CuxXV/DEfgSx02KwuIvEK3PmXl643Ryx5fCr85IODHxtH3T+PHJITn52yaXzZQPvk59qHqBtT3NtJAdkyEgjjNRXTqbOHa6sfQHpWWZZVGSFbPH3elCybzxEpYjP0poHqXYXCvkx71KlWI5Iz3/Coyihht5TOFJ6mls1cXkAjj8tiwUEnjnP8A9emSuqzOEd0VWICkZAp3DoPABGAD9aUgDqCBioQ5I+WZD6g8GpQ8uMFARjkq2TRcBQhLfKxzjGfXrWq/hbWbLw1B4inhzpN25hhn8xTlwWGNu7cOUbqO30rFMzowIiJz1B4q0dd1GbS10uW9m+wQ5eG1aZzErHPIUnAPzN+Z9aGBXiBdXbBJ2knHJxVdArKwjJwASxIwRU4JS2XZguTjaeQRTIldVIOAMEkjqaAJoIFdlCrj5c/McU+2WNrlSqkFZBwW7+tJFtIJJJPAGDjFLGzfaMmeNvmwqbhkml0BGrq0pGmtCSP3sqqcdcDk/wAqu+M9QsLzQPD0VpoVpp01lB5V1PBt3XbFEAd8KDn5SeSfvn8ci6xd6jZwqG2FQxHpk/4V2VndeHrbRtZi1exnur+aDZpro+Ehl2sAW+dcjJTs3Q8eoByM/inVLvwvZ+HJrwnSLeYzQ2/lJ8rksc7gN3V24J7/AEqLVLKEXXnEyB5G3HP3doHNZDBoG3AAgkjntXWeKvFup+MLXRtLaC1S30uIwWrQhlZ02oDvJYj+AdAO9AGt/wAItpvg7RdatvGmhXZ1qey8zTTFcKywMRIqs2yQAjcF6hvunj14KzMQXzWUu0ZHydnHcVoas+uai32rVb+4vJY0277m6aVgoJ4yxPGSePc1jwKzMBHvLDoFGT3oA6fxj4f0vw1rMWnabr1prkDwrMLm227UYswMR2swzgA9f4hxVvxDomh6VpGh3Nlq9jfXGo2xkngjI3WLbUO18OTnLEcgfdP4cb5ZblQTjkYHWnbDcFcAmQkAqOre9AHoWkQ+IfDngC+1i2aO20PXVNq74jfzVUSJtIOWBP7zkAfyrhoW/wBEmcqvMihgOlaaXOtnRJNJkfUJbBV3RW0kx8qJs5LKmcA8nkDuayoBtt54nVs+YoyKANm28aanbeGrjQoLrytPuZxPNbLCnzkbTncRkcovQ9q0ND8Q23h/WrXULvToNTsU3YtJtoR9ykYJIYfKSD0PSuYGnqLaSVi26NssMgcc10mn+JdOtvBt94e/4R23ur6S48+DUJwrSQIChKAbc4O1h94ffP4pgR6l4hsLq9uL+OKW3juJ3cW9uQEhBYlUHTIA46Dp0pumanYajrFjZTTT2sNzOkUlzLKAkSswBc8jgA5PI6VT0SCPUdUtItRjP9mzXEYuZ0XY0SFgGdcDkhc9j9DXTzaZo2jeOraXwmPt8VtcwS2JuHbfJINrAFcKT8+RjAJppgUvFi2Hh3W5bGzu49WtVRTHeQSDZJkAnoxHBJHXtWA+vRA5GnoCRkEuTXWeM7m81rxJcXmv2cFpqDqokgdXj24UAYVjnkAHn1rIstIg1C+t7O1itJZ55BDGgzyxOAMk46nvRcClpetWUurWMeoxR2+nyXEa3MqZZo4tw3sBg8gZPQ/Su+vD4As7PW5U1a6kgSANoxeFv9Il8skq37vgb8DnbweveuavPD8un+JF8OXMFrHqzTRwrbYUktJtKjOdvO5e/et2DwPrlzq8ugDT431C1TzXhcxkKpC853bf416HvQM4pPFEWMvpqjHJMcpFemQ6fpsHh/Tb6w1aC+a9iEtxDG6s1qxRT5bYY8jcRzjp0rgBDpE2MNp5Jx/s5r1G+n1uTwvoEWp2Ntb2UVsq6e8D7vNi2Jgn5jzjb2HWgDJwR1PHpVS+Yrbuw6hSR6VazyOPYVVvwTbSYH8Jxz7UAcZoPiDVofE7wW95cW8N84S6ijcqsi4xhh0PBPX1NaeoaRqeoo407TJrm6BDGC1iaYqmcZwATjp+dM8GeDdY8RX9/rcEltFDpIWacTMys6lWOEwpBOFOckdRWy3iHXPDSy6hpMot74jyn8tFkGwtngOD6LS0GReBppvEWha7DeeIDDbaZbLLaabNJ8szkOTsUsADkY4B/wBZ+fBa5Gf7SljjTIRvvV1Xwnh0e51+/i127mtrT7KSHhXkvvXA4VuxPbtVDVdF1G+vZr1dMuG063YiS6W3YxKdowrPjGckcE9x60rJA22W9P13Q9C0rWrF/DEF9c3sPkRzXO3fZPsYblypOcsOhH3Rz6ccYjEUxwsq7gpP3cEiu48Rf8I4nhS3gs7S6XxLHcZvLyR28uaMh8ADdjPKfwjoefXL8RaJp2l6X4du7LxBa6lcXtq0lzbxFd1o2EbY+GJzl2HIH3D+FWJL1j4aXwp46sdO8cibSrSWJpZJInWVghDhWGzf1dcYx/jVXVbex/tPUHsi9xp6yHyGkBDPFk7WPA5K4PQfSotWln8QwveS6pe6hewINrXbl2VeSUBPbkn8aj0a7SbTbmCRsyLEWjHcqO1Z1L2Lp2vqGgvMZXt4GxOFJAJyHQc/mB+fSmXipGsk4s0cHlNx6Z6D6nrWxda/ar4MsdDh0e1ttVtpPtFzqke3zZELMwjPy7v41/iP3B+DYbCLxLe2IWcWjXc8dvPJjKRbmx5mMjP5ihOz12KcbrTck8KaPYa7Zapc3OpWWmXFlEsltaOF3XrlX+RdzA5yq9AfvD8cvw5qd9oGpvqemyrHfW8kixSMgbbkEHggjkE1c8RaTb+DtTvLa31SHUmTEVvdRAAYK5d8BmwQSU6nkGsXTyrWdzGy7wJCRjr2/nVX1uS1pqRXF5cXur315dHzZ7qd5ZjtA3s5yTgcdTVDa6xvbM2DwR3BFXJkKXjAqYwWGQeq0lwgFvHL5exoucZycUyWir5cjxmRSGEQ+73xXb2PjjVb3wxp/h6SOz+xaZN9oimKMZWc7+T82CBvPYcgVylrIIvMkRS7FSEUDOSfWug8UeHbXwT4ittPstah1aGe2S5+0QoFHzMw28M3ZQc56MKTKWmpv2fjPVbKA28V4Y7ZgVeNVAXB/rXPi2v9Wu5dO03THviczA28DPII9wBBC54BI5x0IqvKR5LErvXcCVBxmtHRdf1jw9ey3+j3aW19MhRpDGrjaSp24YEYOByOeKSST0Lcm0c3qMez7KpAzvPA7cU29gPkx3YXO0AMQfvLXU+JPHWo+JPCun6FcwWKW1vdecDBGUfdtcc84x87dB6Vu6x8V49c07VItd8N6VdXlxZm2guI1Ktb5D/MNwc5BbPBHSndkNK5wKRGZbeZXwka5yR1OR+hqPxJYW2n6lGbJvNtJ0WeIg5xnqv4HNbehSx+HtYtTe2MGpRQIJfs0o+WVCd3cEZ4xyDWvq1xY+LRqFnYaXbaVOwXULC2t8BFKxqssOQqj5tu4YA+Y1nzW97oacl1bqedL8zqcAAjIz2qVxKCI4nBBJwcVFtZJUD5yPvAjk1M9sWw5ygY5VcZJH/162bMUjqPh3Hbt8QNAg1OzgvreWdongnQMjBkZQSCCDgkHp2rvbjUtQ0H4lalo+j3zWNiLnItLchYzuC/KEHAODgEegrA8D+FdQiGh+JUtw9rBrEKTS7wDCC4TaVzuJy65x6ipvF8UsvxZ8RCNihUpIjr1DDy+fzxXPUd02dFP3ZJGH4i0/U/DPjie2TUJ4bmd/tFjqEcjRswfIDbhg8gsh96wr+Rmic3V6Zbq5YySySM7O3J657ls5+leo+LotM8cfD+0v4psa3pUsj3UKqRtjB/eqpxj+64Gf4jXmOoFNWsV1yNcTAiC9iBI2tj5JB/ssOD/tD3pwldJETTV2T+DvFV/wCGrm5gsrqOWzvwEvbVoQwuEAYbSzDI4duhHWtHxd4KvdAi02/E8M+mauDNaBWbeseEZQ+QADhxwCfumuS05o2vUWOHaSD82/Ndzqvh6w07TtLNv4gt9QvNQga5a2hAH2VwqExuAxJJDEAkA5Q/ho9HchK6scze2iHS45wc7VaMAjpyK5xIw2SSMgjOeBXoOueGtX8P2bWWt2Ztp2zMkfmo+Y+g5UkDJBrhQsf2eR9pCFhgZyRRF73HJbCFJRkB1K446c10vgHVrDQNamvdT0Cz1u3aBoRb3G3CsWUhxuVhnCkdP4jzXNKsLEJlwc/LkVv6N4X1K40C68SW9qzaXZy+RNOZEGHO3jbncfvr0Hf61ZmjPexRVkG91kXBAzkEGoxaPHZzXR5UEqjetbMdr9sLblIEeCD9e1b2j2fhW61I2HifULvT9OWLEElqpLPLleDhG4wW7fjUOWtjRR0uc1oljpEniLSofEt/PZ6RPGXnuIBl1O1iuPlbq20dD1/GqHiBbeDxHqKWUss9mk7iCVzzJHn5GPA5K47D6V0tjPFo/ibw5dXGiJrUflNH/ZzqGE7MCgUAq2SGYEDB5ArM8R2dw/iDUG/sqbTmeZpls5ITH9nRzuEe0gYCqRjgcYpx1VxTXK7HO/JsYhVJ4AzQEAyHDKe+OaupZTygSC3bZj5Tjr71qab4O8QaveQ2en6XNJPMCY8SKgIALHliAOAepqrEGRYWl/qN7DZWMU93PK2EhgjZ3bAycKOeACfwrat/B+t3V7LZwWFxcXMOfMhW3ZnTBwcqORzwa6v4feH7vRJ/EXia8vlsLzwyk0UUciowln2OrIGzjIwF4znfxUMPirXtG8N33ijS77yNSutSdZ5jCjkrIA7DDKQAWA6CspTs7I1hDS7OGFoChD2UwxyHj+b+VMS1tWJEdyImPGJBg1nRSyx8o7pnoQSKvrq13tVZHWdRxiWMOP8AGq1JXKdd4Xv7bw/pusW9xoNlq09/CI7e4mZSbRgrjcuVJ6sDwV+6OfRug+GdL1HTta1HU9Rh0u406MTWsDlQ12+HbYmWGTlAOAT8w/Hlkuoj872kcTHo0MjJ/iKv2U01xdJb29zLsJAZZCH4+tJuSWpSjF6IhtsW1+s4dZS+W7gqPTHtmu18O+EZfHlxPYQXttaSwgSKs7HMmc5AwMnGKwrbS4rrxFp9pc3MMEFw4je4lAAjUsAWOSOADnqOlHifT9J0fXrnTrXVFvrWAoI7yLBjkJQMcEE9CSOD1FCndA4JMxNf0l9F1i40q4dXntpXhZo87SVYqSM9uK0Tol/4Tj06/wBb09hp+qw+ZZypMhMkeFbIAJK8Op5x1+tZk1oLhf8AR7iOQcgAnkVqahqT6jpVtYajfXrw2kYS2SbLiHAAAXrgYA4HoKq90Q007nUfaPCMXhnWvt2g6w13LakWkryDbHIVbDkKy/LuKnkN06euX4E8N6Xq3gvxbqV9ez29zYQB7RYZVUSSbJGAIIJOSqjAxxn8OYTWp5NOntrq4mLmPYjHncPQ1W0q+gsvOFx521wPlQ4DfWkk7bg2r7GtqtnBa6bY6gljdW4uthSY3KOGAXEmFHK5bBGeg4qTw14J1LxPZa1qNhc2tvBo0Inn+0OwcoVdht2qQThD1I7VzVxJB9ob7OrCHPyq5yQKs2dxHA3zxMzYPKnGRTSYm7np8es+GfE3hXSNNFjbaVrdpJHbXkhQL9ojKbWlZwATlgCc5xnqc5rzR7cW0eowGRXMUgUNGcqcEjIz2/WtO28M6zdaHP4ltLErpNtOsU1y8i5ViVGNpO4/fXkDHPsazbg7RdnMahmUhVGM/wCFCWtwb0sdbDqPh628CPoMkekzXmoMLltUjRvOsdqxny8NHklijL8r4zIeMZzB4qg8IWNros/hO+ur24VGOpSTxumD8m0cqByS44J6de55bSoYtS1m0s7m4js4rq5SN7l8bLdWYBnIJAwAc8kdOtbviOzs9B1u9sNNv7PVbON1CXUGPLkzEpwNrMOCSOvahILmOlm9w7tGESMP8qSPggVbs7e6sLyzvrK5t4rq0lWaKQ4baykFTgjnBA61teF/GWq6DoOt2FhHbTRX0AgnE0bMY4/nGVIYAH94eoPQVzzazfhRgxAnrlBT0C5ta1e3/iDUF1PVryO4vnQCWbywu/HAwFAHQDoKsaDPa6ZrFnc3AlNvFco8vkFlk2hgTtIIIbA4II57ik8b65ot5qFpceEra707T5IMSRXHzMZAzZP324xt79q5wXeoMR+9n9AxXqaHFMFJo6bxW9nqnjO41zRrzUreIvE8DXDvJcIyooz5jMzZDLkHdxxjGKlXW9WSJ5o9c1KO/nVUkvUnk85wMfeYHJHA79hXKGS+DAPOynPRnAxXT6F4ssND8O6vY3enWt/fXkPlQzyuubVtrDzEypycsDwR90c09ATsc+dECMhS5BBIwTCcV6mJtNTwzo8Wn6zqerTJGq3MNzIzJaPsUbItygBM5GAT90V5E1/er/q75pQgDfIPlFXofFM1ujLFYwEEox8wlssOv5+lGgXPQ2u2CKxtJFDuUV2lUDd3rJ1O/mma1htzEjSScgyKxI5o1j4qtqnhGw0SHw9ZQT28qyPPkMj4zwE28ZyMknt78c1p3im9sdZ0+/ls7aWK1nSVoEjCCVVbO0nBwD64NPS4F7w7qFvpnjGzXxJZXE1isjvNBEQJGJQ7O69G2nqOnfpW9q0F3rNxfr4fsnnG5p4be3DSyCDfgAqAecMM8n61zHjPxbd+K/FMutLZrZBkSOO3Vg/lhRj72BnJyenGcU3S/HXibRbv7Zpt/HbTmIws/ko/yEg4wwI6qKm1tht3N74axWUWn+J5bzRdQvblbQNbXMCMYrc4fJkKkYBO08g8K349T4QvNYv7fV7JDN/wjb6fPLKUtsxC6CrgGUrnOApwD+HNeYaV4u8QaDa39vp2qC3iv4/LuVESMXUBh1KkrwzdMdams/Hfiaw0e40m21vy7K5YvLF5SZYkAH5iu4cKOhpWbFfsb3ibwdfWfhO18SSywvY3M5hijMjGSNvnyWyMY+Q9+4qj4qnW40Lwon/CJpo7JaMpvFi2f2j8sY8zOxd3Td1b/Wde55R7q/mZsTO8jcOD1NdT4pXxkmmeFx4lP/EuFsRpIxCNsWyPP3Pm+75f3+f1qmT0Ny+8XzeNfEtjLrt9plnv8q1EkCsqRKXOWcOx6b89QMDt1rl/E2kweHvE0kOnarBqdnuQi9tgBGzFQTjDMOpx1PSsBzeqxwBgnAOOtej6roXh7UdWtdG8JajLe2l5HFEJ7xSpWZnKjPyKcAbTkKepqJuyLgrnFwyW0Fy0krTh2GSQM80y7v1gdvsHmRwlcMJBkHPOPatDxDpF74a1i58P6hNC+oWezdLAxZGDIGGCQD0YdqvaL4pvvDGk61pGnwROmsQeRObmIsQCrrlSGHOHPUEcCm4pomNSSJND8Sy6b4rtda0rRpJdVi/dxQgM8bMyGPAReTndwB3rGv7zUD4j1aTWNNe2v7u4aeW3aJomjeQ7uEbkD5sgH1FMsLqfS7i3vLMzwXEEqOPKALb0OQSG4OCM4PFPvdS1TxN4muNQvoru+1SaSOMeVCEdmACr8qDhuF6UopWLk3zGTHHJBezC5SVZIyAUmG1vxz0NWfK+12620CvJK5Cxoh3M7E8DA610PjHxf4h8QS6dpniOwNvNpCGIJJE8c8gdU+aUOfvEIpyAOpOOazbay1K4s5rmx0jUFW0QTPcwxyMIQMkOWAwuME5PoafQnVozn07UtBnMOpWF1Y3LKHWK6haJmU7hkBgMjIP5Gut+ItnoR1i1bw3d3N5bx2EJEkqkHI3DHKr/AAhT07n6DH1vxBrHiy+a51m6F1eLAsaTMiRlVViwGEAHVmySO9L4XlkGs2Lw6S+rSpOrmzTc5kVDuZAoByCAc8HjNLdlq6RP4UvdKbWbR9dtJbvSkyZreFsPLlSF/iXo+CeR0qx4ttk03X9UtVtWtIo5z5cBYMY4ycqCQSCcEdz9TVfXbyK+8ZX0sWjR6IkhCpYRKAsDooV14VcElSSNo5JrOeeFkaFoLgZHzfvASKFuDehUg24IRiQHGSRx3qG5KrNKGyMAjjvVqNYYJF2eeCZVGJBgHrTr+2tmklkkuJUY5IUx5APpR1E9jptfbQhp3h3UND1GS51CKxD6lFOCqocJ8iZUZ5Mg4J+6PxxdUnn0zUrLVNNbG4iSGQdjxXSeE9K8OX2mrJ4n1Oex0tYFXdbpl2myCo4Rsrgt2rlbCMXVhPpUj5dR5luSfTtUafI18uu5r/EeDw83idL7wtcSz6ddw+Y8jxsqrKWIZUyq9gpx2yfoMDT7b7bfwWpBkjLZlZVOVQEZx/n0qzZ3Sala3WkbQhZvPt0boJQPmX8R+tek2OkyfBq5ub/X7HTtUkng2xRRzHZncMYLpnd8p7d+tDlaNiFG8rmd4j1ax074g6Vp3hjV759He8t5L63ZnRGuFlGdyEKDhVj7dQO4qfXNv/C5fE+SQDbknPQcR15jZSyf2nZTSSeZIbpHZ85JO4V6BrUrN8X9ckx9+A545PypUVFZW8jSm7tPzKtrc6j4T1cS3NnPDFqrGSAzxMIZFAAGCeG3BsHH95ak8a6xpj+K7afS9Cj0+wksxBc2toihJoySdwCqBvGfTgoKwPE3ivX7uS20241OSS304eVaARIvloQoxkAFuFXk5PFOgvbvUdKEcE8iXa5KjO0HP3h/Wny8uvcV+b3ex22n+FLn4Y+Ibi48RabY69by22y3jA3RqWfhjujOHwmOAfvHmvPXtL830ky21yrBgwYRkEdP/rVq6rdy2UtlpFvqE08hVXdlZhl8HOcnrnP4ACqN3NKsyQG5uC2Mn96SKacnr3E4xWnY7vxpoOs6OjJ4h1IX19LGJFk895RGuSAoLgHG4Hj3ryYrJ9ln3qvmbgSCOD0rstOdn0O6D8nzTyzZ6qK5IWTBXIckrwARw1EdGxy1SfkUQJcn90OTwcdK29O1bUvsLWEF1cx2M77ri1WRhEzjGGKZwSQF/ED0rPSwuGBCgZAyTu4Fdt4Y0PQj4Xvrq9v7lPEMU2be2UHyWj+TDE7Ov38DcOg49dpaK5jFXdijHItnpUlwcErkAHgM/wD9asO2P9oTIm/bJb7m8w/dI712llceGI9K12DVL2WHULe2xpyqhZZ5yrnDYU4+bb1I+8fwy/B11otjexHxFZ3F5aS5WVIeCw2nb0K/xYPUVnFaeppKSv6FbWbyaym8NanaSiO4ixLEwAOx1YEHB4PI712i2un+KZdeuPE2s38WsGBDEIEVUlfYQAcIR0VB/DwevcZXi+68IJ4Qlig0q7XU5Z2bSpix2W8PmKdjjfy23cOjcnr3rT8RafYw6jCnhm/mvLFbVWaeb77yFmDZ+Vc4UL27minsrDna7uY8fh+9aVbWG8nxIAIgtvuDEcbRgdfQd63vDWnJo+uy2niDX9S07MOEa0iaOeOVyqouNjEblLHp2HNZVnceMWvI1h+TDq1vsw7CRWyhC4IJz2I5rZ0i11nUPG0t54hZ7i+s3QFJYVhMl1IirHkAKOF2Y4HXNOcpRjdhBKcuVFvxRdaP4e+GlxoF0t1c6vKR5t3uyGnkwzu5LZYn5snB6iuPa2b/AIVNfREA41aMHv8AwCrPirT9Ujv207WpY0ukzLIvynZvAJ5GeMHArt4fCWk+I/DF9o/gjU1uoo7iOR5dQLp+8GQwOIwfu7MHbzk81g0+VLzNE0m/Q8HjzHCyiI7DkEhMkVG1k6xK3ksY3GY5AOD1rqLK2tZAWm3G4AJYCXCx+w967a0sdZ+H2uw3P9nxx3axmSOK4lDodwZNx2Hj+IcGurc5djzBPDmpxxhjAuxwP3buDuJ9Peu08JaDomkb73xLcvaWMblJJ4wWIJXgABSSQcDoR1qe4nuNX1C6ubxohfTTsx8piiKzEthQeQK6L/hF49ce0t/EIubXRIxva4KMjzNtJBX5SCMkdjwTWNWSul95vSjZN9eh5n43ltWvZptNOLFrqb7LgEDyg3y9eeRg4NcsqXE0bOFd1GXbjIAHeuu8a2cFvO9pZOXtYbqZYXbq0YPyk9OcY7VUsPF1ta/D6/8ADEmjQzXNzNvh1MuA8CZjJQDbnB2N/EPvnj1qm7xIqK0jnY1E24JE7MASxjPA6c/SrE08sL4BkiOMCJhursdM8SW0fgbT9Kt9GsrW/imYy6phWkuUJc+W42g4+ZRyx+4OPTk2jd9UjkkKEvJgoGDdc1TJRGkzzl1kt1BTk44NI1xsiJAJUHkEDINW50FjCwk+Zw3PqaqzyRmVMZxKOR7Uhsrm6gIYbJME89KgeYhgYyQPftTZovKlK546g+tMxn+tUQzQXXtVj02TTY9Ru10+Vt8lqJ28pm45K5wT8o6+g9KpgvIWwFJALEkdaYqMxwM/gKsxIwEgyB8hz2Pai4JFctleFAOOwq5Detayx7VRgnO1kDKTjuDVaEJ5g3NnHpV77OWiXy1dlZcMNvB980XsFjp9V+IOp61Bo2nX1raiHSrdrRFijKeZGyop3jcRkeWp4AHXisJNJ1bVNQNrptjdX06p5my3haU7cj5iAM4yRz7itq+8X3+qeDbHwkYYfsVhP58bpGfO3nzOCd20j94cfKOgqPRfEuoeGnGpaLePa33lvbyyLEkm6MsGxhwR/Cv0xSCw2wvvDp8A6ha3dlcnxK9wGsr5WxEkYMeVIDDnAk6qfvDn05vy3lAMk8rtnoTn+dOIYtJISf3hLY9KsW9sJHKnBJH3i2NtUhFXyIF/hOc/xt/hXRXfg29sPA1h4teS0/s6+nMEaIzGUMC4ywK4x+7PQnqKrCyskXIjiOBjLS8mlmhhktlWMRhV+8C+EY+gPrQOxiGRGkEYUg9juxXd+APCek+JLHXn1R9QjmsbdJLb7HGTGSRIT5jBGAHyr1K9/TjE8da3pviHXYLzStBtNFhjgWFra0K7WcMxLnaqjOGA6fwjmpfDXiPVNEvdQ0u1uSlnqSCK7hCITNGAw27mBK8O3Ix1ovcDq9B0Hwq2l6ub2yubhpYwmmXHmsPLkw4MhAZcpuKYyDwp45q14YbQNEupri78M2V66xGKa1uMMsbZB3jcrDHBwcdDTDe2/lEoku0DCqI8Y9vwq/pviK/gh1PStHsYryTUYPs8yNBI7uoV/kTaewZjkg02B47Y2Vzfa1Dp1pF59xPMIIY8gbmY7VGTgD8eK9R/4VpdaT4E1nUL+7gs9Ss5MSWRKO23apwXViASrZwAe3rxz3w3Q2/xUtk1C1ImjuCpjnjIaKQOOx5Vga9Zu/DGoa9e+K7fVIEistVvHTTrxpV3+bGCqfxbsfIVwQOBxWU5NbGkIq12eRfDbw5HrPiFlvNUg0qP7I8lvczhWV3DKu3aWXPBJxntUfxM8Sah4s1+G+v7aO3mgt1tikQIAIZmOck55Y8/SjwZpFtqviWfTNa1uy0JbO3cedeKu1nDKuzl05+Ynr/Ca5rVpUuLqJ43ifMa5EQIAOOnNUQ7dC74g0+OGSPUrQ5tbj5sj+BjVWTVdS1CO0hvr+7uobRTHbxzzM6xLgDCgnCjAHA9BVrRLyOe3fSbsfuZQdjd1aqX2WS0lljkGGjbGT3qYtr3WXKKfvImBLDg5wcVr2jbbEEf88Tgd+9cwJmimYDkE8qa6KwlWSyjKdRGQ2fxp1fhFS+I5kzgOrBMMDzz1qWTgK6E7W6nOavQmOV0TYNzNgHHFV50FvezWxxtzxnoDVGY+zuCHPmOQrcEluafbald6Lqwu7W5kjuYJ1ljkBBwynKkg5B5HQ8VR3NGxjdQfc9qms9kzyGfDY5y1LZlN3VjX1bW77XNSl1vUJzNfShWlm2qpbaoUcKABwB0FS6d401yxsdQ0601WZbbUIDDcRSKjh0wwwNwO0YZvukdfYVTuLV7SbyJ4jGNqny2GDg9D+NOl0Sa3ha4eykjj2lhKQdtF1YbTuCQGVnG4piFiSOpAxXfeMNSv9D1/wAN+L9I0O38Nw3tkGtkthC6uxBLOVC4yUmC/MuenpxwVtEs14pkXhrd1GDgk7eKueIbbxBNpOgnUJNQ+xtZj7Gt0ZPL24H+r3cYxs+722+1JFPuV9RuJNSvr3UJ3P225na5JQYHmE5bpxzntT50gu9PFxGuGYYJ6FGrJxLJBsDlJYmxw2Mj1qxZyS23mW8zARzggODnDUmuoRfQ7v4kaxoWp3mnJoGoveWdtDGgMtsY2DgsDklFJ4C9u9SeF5vB761Fda5cTWdvDp7QyOkJkBnOBuI2t1UueRjisLxrdeHLjUg/hfTrmxsFhjV47liWaTcxLcuxxtKDr1B47ldF0G21nRPEV5Pr0GnNp1uJoLeQKftTbXOxcsOcqBwD94ceqUEHM7amxoXiW70TwDqtpYW8bzajaLFcFgdsMOGXeMEc5kb8cV50135F6skKuDG+4FzyT3r0vRdQ0eL4feILfUbGV5Hso/sflMQVlKsFz8wJAbY2Oeh49fK5GYyMXGHP3geKcFo7hVdmrHY6Z4W1TxVrtvPoFn9pkKi4ljEqJsCsoJyxA6sOOtdTqXhG98U+G9Rvbe4hSPSUN1OJWYFkCMxC4BycIeuO1Z3h3S/EHhvwdaeKbXUY7e01OR7a3WGd1mVhvyGGAMExE/ePbj05K11K882ezuLhnkddqeZyA/8A9eocfeTfQrm91pdTPi2xTwrGWISVSGI4PNdpqFyX+I16d33oDgnnnatU9W8K31r4C0bxS0kAtLm6NuIwT5qsC4O4YxjMbd/So5Jf+K6aTIIa3z16/JTqL8mFN6fMytYsbuTU5vKgd1yMEd62vDmkakul3Gpy2NwtnbvtebaSgY44LdB1H5is/UrjUDrckFkzuuVbaB9K6fx3f3PhPTR4P0jxHBq2m3yrcXDQRx48zf0JBYg/u0PUfT1reCRKfLNsnvNN8NpoFlrEF5cS+IVkMc9swzGifOAQduM42fxHqePTKvvDWoaP4atvGN29q9jfTG3hhV280Pl+SNuAP3bdCe1N8T6PaeD7n+y9M1uHWUmt/PFzAFC7tzArwzcjAPX+KuEklklJLuXIGCS2aILW4Telj1LVx4ZjnnTwnqVxf2TqrySTqVKy4YbRlF42hT07nn05YWgVWiL4zg78ZFaiQeFrTTtKHh7Vby6vJ7XfqkM6lVgmCpwvyLkZLjq3Qc+uPpTmeFgQCS2CM/WpfxMtaxXoXtO8N3l9P5enrc3kypudLeBnIHQnA7cj866vxHL4fhlT/hGbGawtWhBkS4Ys2/J9WbtjjPasXR7/AFfw7rq6tpV8LQeT5E4SNZGdCQSAGBHVRz14q1ql14fuPA1/DdWkza61wrWc4kIjRAUyCNwz8ocfdPUfhc3d8pENFzFhtMj+K/jpk8PaTp+iJaWZMibsRylX5YbEGW/eKOR0XrXKpDbiRf8ASkOGGACMmtO78N6Fd+CdPuYNWuF8QSTk3Vs6/uljy+CPl64CfxHqePSbwto3hnT7HVP7bt5r6/kjB06SPcogkw3LYYZBJTqD0PHra2uQ97GT4n+fTtJABAAcDv6Vs+LNV8Ox39pqXhLz7WzWPY1pNISTKGJZjlm4Kle/asbXXDWun4JIDsAOwpuveH7/AEnQNGvdS08QJcwk20glRvtEO1TuwpJBG9euOtZU9ka1bXZQt9a1Y63De2Mzm7jmWeFY/mVHBypAPHUdDXqtvq1nrOvxQeKNYurdrWFL66vLNArPdjYIxhUPRATwByBz68D4D0VLrUraZJAJHlWGNZMhfMdgqbiM8ZIrrfGmtax4X8Lr4T1OSzluLSYzedb7iWkk3P1OOAJD/COgpTld/wBbjglGPqcDr2u3WparNPPNO0wGGeSQs54xyxPPHFdl4FnabwbqYPzML+NgT1rygsWLEksT1Y16j8MY7m+0LUrCzt3nnMkcuyP720YBOKmtG0LIdCX7xtnAXty0WpXIGQyzN0OO9Wpdf1vXLuKOe+1C/uZcQIrSvLI+T8qLkknk8AdzWXqjj+1r0DgGZiPzNdd8N9Ag1W6u9UfX4NNu9HaO5tIZUVjcyDcwC5YcgovZuo49dVormFrux2V5rOuy+HtIsdW05bfUdNhFpaR+W6SEsigb1bJzhQc8Zq54z8S3OieEbGwN8080MAtrfzFCt90AkgegHU9609M8W6oiavf3Fxbut+giZ5Y/mPlqVLYUgLwfTsK8S8Qa3Jr2sS3ZJ8iP5IkJ6KP8a5kvaT30OqUlTj59CS/JOkWWSSSzfMTySQKwWQAZB+gPWt6/YtpNme+4kjoOgrCiTfvZm2r0Het47HPN6iLjyRwARwcivSNLsdMs/hw9xrXh+7i1q4mDaZevG0cbQ/uz3YBhjcchTww59OU8K6Bb+JvEdppl3qEenRS7/Nu3UFYwqFsnJA5IA6963PHviO6lMOirfrdWWlbrOweNFAMS4QsCvUEIuOT0qm29EEVbVnHX1yLi8IGCqkqCOhqO62r5OOVEeKQGPdGFGWON2eMGpNQIxCQuwbcYHSnYndXEZRcQkA5kTkD1FUx0OR+NTo3ksjgknGWHqKW5QI4ZB+7kweKED7mhov22R3trdJGaVcRKq9XONuK7D4o6doWl+PJLHQ7OS2hSxX7QrytJulJLZyzMfulR16g/U53g+6TSLaTxBcr8lopW3Un/AFkh7/hXPG+udU1S4vbp2knn3s7E5zSu3K3RFKKUb9SlBbkXRhlVlJGMAZIzXVeK/DOneGdZi0iw1q31xZIlm+02wACHc4MeFducKD1/i6VzCThr5pxHwoBKE4z0r0HXdO0TRLXwb4gsrK+uTII7rULa+t3jikIEblI2eMB0OWGRvGMevNEo5O2tEX5biwQA4BJJBH61v+INb03VLXSbKx8PWmlfYYminmtypN5kIA7YUHPyE8lj8x59c3XvEsGt+I57mw8P2emwzbClrGcrHhQDjCqOSCeg61jXM+05BGQ2SOgpWQ7t6MZdwSQyoSwwXwCG606WDyJgHYNDOMDByQas3W6a1hmTDAuu8AcDtWkvjvVIvB2oeEBDZf2ddzrLJKUbzVIKEbTuxj92vY96FqJqxpeANO8JRX9y/jOL7RZmHEEcbOCHyOTsIPTPfHNYd9YA6cLaG4UwpKSjMMDbz+tU47+6WwLQMu5TiRSuT9a6XxtrmgXskF54SsrqxtAgSSG65Yvlsn77cY29+3SgGcRNbG2uFjLo/Q5Q5FdbceCtTm8Nan4zgubVbGxuVhkjZ280sTGAQNuMfvF6kd65OSea6ffL1AA4GOK7bRrddVtta0+TbhlQIe4bHBo6i6HYeF5NG1Xw5qF3PfTW16Lb/RUXlXl2tw3ynoQozkdTVrwxdx6Z4hsZbm5On2kIcNcRAO6ZRgOCrAkkgHg9a838J372F7JYT5CsxBBHRh1Fdjdkqq5GeOacX0Kfcg0zW/C9v4l1VntLy98Q3HiEPZ6m3Ef2dp4z86hlAYgSH7nVh07VviHrWr6P8SLtH1G6k01b03Fvb/aG8qJ92SVXOFYEnkDufWuGt3a38Vwu5JZL2Ns/Rwa9P+LV7Z+Io2jt9LhtbrT2d3njxuuc7clvlHPB7nrUOzlbyGrqN0YWu+GdU8c+KRqnhawE76lam6mhMiJ5bAhJOXIH3mB/GvPDbXMMwVo2jcnHPFdL4b8QajbaZdW1jqV1aXSDzIXgmeMnGNyZUjIOBx7CsaCSK/ld7248r7zA7uh+lKF0rdgmk3ddSgjSRsrDcpHIIFbs9yLywjlKATY2tjqagitXvFURsMqSMA8GphB5EIyMkkAvnOapq7Q43SZlTWrtGZkYOFPzKBgpWno7FbVgeMk8noactu2UIILSMGDE8jH9KsPGoXAjVWbJIHTNEtUEVZ3IPC+rWug+JLXVbnS4tUt4GffZTEBJNylRnKsOCQeh6Vn67qC6nr+oX0dslrHcXDyR26EFYlLEhBgDgDjoOlOeGRH2lyWBIGBwalNsZVyAAcZBqiGig/7+LeMeYnBx3pLWQJvBGQ2AQe9XFha3bc+CFAyo71XSEzXMggODwwIPAFDDVM6rxn4uv/GetLqeoR20c0VqsCi2RlUqGZhkMxOcse9XNE+IrWnhLVPD1/pUOoRz2rQ2k8jKHtSVb5uVO45Kkcj7v5ccBdRvtKo5K4weCaSOZ7aUebFtYggZXOalxT3Hdp6HS+FotLk8VaaNbuZbbSjG6zyxAlh+7baQADnLYHTvXYeJk0u/0LwtLc+Lhc6TZ6gbBLTy0W5gsvMZRM20bifKij6p/EPx80imjJRklUsoGeeSa6XxD4d1DStM029u7JobbUUEtu7So24YBJwCSPvDrjrS1KepU8X2mgWmrTv4bvZrmxi2BXmyGkUqMn7q9GyOg6Vo+DG8H/aJJfFVtc3dt5OFhjkK4kyCGBVl7Z796x9OtrOTUrKLUZHisZLhFuZUXLLEWAYjg5O3JHB+lO8UWml6Zr95aaFcTz6aqq1rLcoVdhsBbI2r0bcOg6fjRbsIzJ5PtWnLMeJI2Ec2P50+0cNa3kfG5kCqSOhqB1kEbMAojlVSwxwTU0J2RCMKCC4Ib1p20Dd3On07UfD0HhrV11vT7i6v2tlTTjAxIgm2ONz4ZeMlD0PAPHrxumWKav4gsrS4uEtIrq4SOa4bG2FWYAsckcAHPUdK7Lw3deHbbQ9ZtdY068ub26j22LwHAhlCsAz/ADrkZKHo3Q8evNxwG3aeR4mKEFcAcmjZDa5nct+NIbXQ9e/sbStTi1C0s9jpdwldsjFQ3G0kcZx17Vm6kVuLePUoQBuGJQOzDpVc2hLHbEoAwCCORVq0zEHtrgAW82dyjjDUWS2FdvcrXciyiK7jXAkwJcdA1bDSkeLEx/HbgZ6/w1lwp5UE9u6jAbDAnH0NXGy2swToTgxgbj1HFJroVFnT6HZQW/iaXXdZ0q+uPDlsuy5a3jbazFMKN4IAILIcbh1HrXPqLPVPFGoahaxSJpiTubWKXkqm47FPJ5C47n6mupnTxfN4A1SHTk3+HHnQXeDCP3v7v1+fr5fTj9awrTT5o7E29jC0kxUkxggDPfk9hU2fKVZcxg6tdltSV4SCkRxgdM96o3aCGYMi4jkG5M8it7/hDtZFtNdf2Rd/Z4mVZJtp8tScdWHGeRge49aSTw/fRaUlzdadcx2btiC4kRljZuflDngng5A9D6Va0M2m73KPh0/6dISOSpxWjpQVQoBBDNk+o5NdBPcRaf4d0/w1d+ExpWqW8xmbUp4fKnuY2MnBDIGK5bA+Yg+X+WRp8Cx879mGLbTyBz0/xqZaMuGx0+jada6jq8On3OoxadDc533U2NqYUkDkgckAde9ZOm6Ha6l41Oi3euwxWsNxPF/aTqoh2pu2sBuxhtoH3v4h1qjLeSvdymPaACRuYYK+/wBafpQ36xbWjzwwx3M8STXUijEQZgGcjIGFzk5IoX5g9NjebwnDeweIjH4pt7ZtLMhs02qft+0PgJ8467R03feH45XgvVrnwzrjXus6JFq9tLCYVhupVCxkspDjKtyApHT+LrS+LYotF1SfTtO1iDU4UUZu7aLAyVBwCCwJ5I4PGPwrlxDLcSxxyzyna2B6VomkjLldzT1BXawtAGJYTNgnkjOa19R0LxFdfDbSNZ1K/F1pjXBt7KGSZ2lt9pdduCNqqfKxwf7v4Z0krNZ2oKhZIrgFSOufetGw0ObWvFE+k2266mvJG2w+YEKqFLE5JAzwTWUW7G0ld3Njws3h601D7NrunyXOn28G9ordyCLglSrZDLkBd3U456V514i1GS+1IrkiKIFVHb3Nd58QfE+r6zq8p1WC1gvLTdZKlsDwVY7iSWPckDnFefG1Unl24OQSOtEVrdiqSbVighwpwCc8cdK9C8Bajqmkl9W0i++yvGvkzKYlfzEJBxhgQOQOetcWLYMQfnAPVccV3vhTUNCtvBGp6dJZ3B1x5RJDck4jEeU4I3deH/hPUc+jqXa0JpWUtThpbC41TxEbCyjElxcXYhhTO3c7sAoyeBye9esxWZ8OeEbXw5f6Da2usW0u65u42RpZQxZgrFR6OoHzH7o/DlvCPhi01XUdW1efXYtNn0xlmtYnwrXEmGICNuBBBVeQCfmFWr/X7m4e5vJ55JlACyB5jI0mOBknlqio3y2RdNJNyY/4oy2egSRaLpOqwX0c8IkklgwQgyRtJBPPGfxrzBWPJxjj6VpXEc19cNNNKweU5YGM4FMGnthYxKSQcD5OK0hFRWhnNyk7svyoZfD0B54GRWEzjDKMYHAI9K37ohNNhjIYKWKqRyeKveEfDOjatb6nean4htrBtOjEsVpMqh7xiHOxdzDnKgcA/eH4kdrhNXaOla2m8AeDrrw9regW0Wt3x+0rfGSN5YIcqNoKg8Hy2/iH3jx6+ZXxaWUzHO1gAB6Cup8U6peazJH9pvLieRVw80ztISuSQoJzwCTx71gJal4jHJJjuuVIIoXcbXQzIyTKgP8AeGKv3ylhH5pIO0lfSkSwZZVIkHyt2XNWb6yZ4oyHQlc5yORVdSUtDLm4MeMcKDU0RDxGEnk8oallsmZlBdQQAMgHmultbfw3bfDy8jvLOWTxPLcBrK6R28uKPKZVhuAzgSfwn7w/ADUX4g3Ph2O7sdN8J3895pMFsNzTIykS7myOVXPAU5x3rmbHAkGdoG1hwetE1o0u2QOgJ4YZrpPA3huw13WHs9S1+y0eFLZ5FuJ9pV23KAvzMozhiev8PSjpoGt9TlrML9rYNggA5z0r0K1/4SP4jwWugWjw6iml22LeFVjjEMI2L1O3J4Qckn9a4KG0fzZBujyUPRulaGj/ANtaRebtN1OexeRcPJa3JjYrwSMqQccDj2ppk2ZFGBBbGY7WwNqN1LVnM6u33skE5BHWur0PXLzw14os9asltZGsiyxxyMdrBkKHIBBzhj3q54r8I6pcaYfHbTWDWes30hWKN2DrI7SE8EYC5Rv4ielJOzG11Ocs03aXuDcCQgkjgVCJCJVjIbJb5gEGSa6bWvD1joHhXSLm11621Ce/RZp4IgubVsITGxDHnLEcgfdPFc1dQPNITGCSeOTg0k2imrpEIn8u883IwCFkyuKnuZzAwRBgEZLDqaqLbyqdpj3KeDz1qcQSTWgjdCJouUz1IpkvYhlcvCrM2TyCfyr1HQPCd9YeGz4nlltmstRcRwxqzeYpQsDuGMY+Q9Ce1eXeXL5GCjcAk8da6nSdSvFtri2NwqxQhDGkg6E9hQtxvY1F0O0vPHVnDdalBplpqIYyXMpXbDIikgnJA5IAAz1NaOoeXDcXFrHcJcrbzPEs8f3ZVDEBhgkYPXqa4XVtSmvzKkkabiQS68kFfSux1nxXZeKbiO/sNHg0eKOJY2t4HUhmDEknCr2I7dqTdpXHHVWPPrhWTXGJOSLgEkfWvYdbk1X4l+IxYxtZQXc0BhgJ3pGFUM53feOeT09q8tt7dZtVk5BHm7g2Mg16fe+KbXxH4lg1LxVZCewjtzFJb2QZCVG8jq+c7mHccChO8hNWjc8kuLK60DxFfWDOhuNPuJIZDGSVYoxU7cgHHHpWz421vStV07QbXTtAtNNktLYie5gC7rtiEG58KDkbSeSfvH8YtL1jRtG+Ikmrf2PHe6Mt1OItPuiCPKYMEDbt4yoKnnPK9e9VvEJS91HUJIbRLRGuHuILePG2ON2J2DAAwufQdKOoWvExxdnYw3sG4II7mkk1C4kABcKB/dGKp5ozVEXNBNRkSFRuUsvTK80HVLg8koDj+7WfmjNFh3Zo/wBpSthXKBT1ITpSf2lKOB5YA4HyVn5ozRYLs0F1GUt8xjAHTKZqIXJhlkdGDE98YBqpmjNAXLRvZWl3hsdOB0qX+0ZGKkrECucfLVDNGaAuy211uYExQHHfaRVq61zU72G3hutTuZ4LZdlvDLO8iRLgDaoYnaMAcD0FZWaXJoC5fXVZlx8iHH1ol1OaZQpwuOh5NZ+aM0WC7NB9QY2yxLtGOC2OaaNRmVFGQSDnNUc0ZoC7NQarNEQIyowc7gcU8a5NyWjVs9ct1rIzRmlYfMzZGtOjs3lRksc5z0pJdaaQFRBGCeQxOcVj5ozRZBzM1otRZRKxKF5AABjjipotbdFXzI0d14Vg2MVh5ozTsCk0dVD4s1GCzktIrqVLSZvMltlnYRuwxyU6E/KOfYelQp4ibG3yuCcn99gVzeaM0rIOdnb2fj/WNN0mbSrO7EdhcSiaWEBGy3y87iu4fdXgHtSX/j/WdS0SDR7mZJbCKTzYomCDY3zfNuCg/wATdT3ric0Zosg52ejWPiyHxb4zt7vx1qzw26w+S9zBGoZEUOygBEP8beh6/li6vrFrFq93HpEzyWaTulvNKwBkiDHaSMDqMHGB9K5PNLk0NJgpNHQDWG5dl3sX6bhhT6iro8TTRtgJkPx/DniuRzRmiyHzyOo/t4woLZwzqjMygbSBnrWvdfEefUPCdl4Zmt4o7G0lM0cqoRIW+frzgj5z0A7VwGaWjlQc8up3Phm+0S616ztPEFxLbabIS808IJdSFO3gKxOW29j1rptLvPDmneJ/FLFdRkupM/2LfW0rRPEdrruYqyHnKdj347HyUtlkJboB36V13gz7Hqvim0tdQ1aLTYZEdWu7ggIhClhkkgckY696ErMfNzLU6HxVpd34Z07StR1OVbpdbia4jdZC8nIRmLlgPmPmDue9Z+haxoH9q2sms6bc3OloT50cJAZvkIXBDL0baeo6Vy/iLZDrOo2dtex3dvDdPHHOhGyVVJAYYJGDjPU9axwXA4bAPXBo5Ve4c72O21PxBo0+qTGysLmK18x/s0R2ZWPJ2g8nJAxzk/U1e1fxF4Se10n+ydKvba6FuYtQeV1xM+EwyjewAyH7L1HHp5vkg9elBJ9aOVC9pI7nSvE+iWupQSXdjdS2olU3ADLvePI3AcjnGe4+tS614h8Kz6vcvo+m3sGnuymGByNy/KN2cs3VsnqetcDk+tIaXKh+0kei6P4y0Gw0vWLKXw2t5JewmOG4mCbrU7WG5cgnPzA8EfdFYSa3YLGFFtKSAAWI5P5VzFGTT5UL2jvc6mDVtOOs6bLe20z2Ed2klwgGC8QI3KvI6jPcVpeI/EXhm91O4GiaVPDprFWiilUF1+UZySzH72T1rhKUMR/9ejlQc7No3FirM8S3UAYfIIzkD86VtQfGwRGYDB37SrCsTcaN7f3iPxosLmZ0KatZJnzEm3Yxjpg1t+FNX8KRaq8vifT72/09oWjSOI4YSllw3DrxtDDr3HFcDmlBNFg5mdDHqllEoWWOeRgcEg4zRJqULNysgA5CgcLXPEn1oyfU0WDmZuvewrJu/fhWX7u0Zpq38KsCBLnaQMoOaxdx9TSZPqaYczNtbyJGYhJG3ALkjHNO+3hTkCQYBGfWsLJ9T+dKWY9WJ/GgXMzYN7AxJZ3HbATJFdNoT+FbrQdXj1/U7u2vLeLdpiRxswkk2tw2FbjITqV6nn04DJ9T+dLvbGN5/Oh6hc3A8UkRjjc5DhgSmAenNSm1wEjEyyeaWMahcE4+vrWAJHXo7D6GpI53SZZC5JU5yTmlYrmOyuPB+uW1jbXs+nPFb3CCSJ2jwGGM5H4EVWi0bUAscy2chI5VguQRUGueNPEOrWGn2F3qcj2tjHstkRVTamAMEqBu4AHNYiavqMaBUv7lVAwAJTgUWG5JM6W68MavaNG8mm3cEdwhkiMsTKHHHKk9eo6eoqMaLq9xeLb2lhcXE74xHEjMzYGThRyeAT+FU9Q8d+JtVtLG1u9XleKwj8q3CoiFFwowSoBbhV5JPT3NR6b4z8RaTqMOoWeqSpcwZ8t3VXAyCp4YEHgnqKYuYtzaPqENzJFLaSxyoxDI2VKkHkEY4NJaW1yrEmNsI2Rk4GR2qtL418QzXct1JqcjTSyNI52qAWY5PAGBz2Fa+s/FTxJrOmaZp8zWsMenw+SjQxndKMKMvkkE/L2A6mkwUkMjhePUVmWLYjgsVJ4HtUWpy3I8zEbbSQSQegqxcfFTxFdeF7PQZFshBaS+ak4g/esfm4bJ24+c9FHQe+Y9I+JmvaPrdtqsa2U00AcKkluAp3KQc7dp7+tCVmNyTVjJlt5Nzb42A9wBxV1Tut45ZNztGSHBGCRU1z8R9Xu724uprXTS9xM8zD7KCAWJJAJycc9yaueIvitrHie8S6v9O0kSJH5Y2QN90En+Jic/Me9DQlJI4Kig0YpkBijFLRQAhoxQaWgAxxnNKFz0IpAeaeCNo459aAGYNKVIp2TyBwDScevTgUAMxRita28PaveaRcavb6dcy6fbttluUjJRDxwT+I/MVnSxPDIUkRkdeCrDBFA7Ee00EGjP50ZNAhMUuDRQSaAExRS0UAJilwa2/CeiW3iPxNZ6Td6pFpkNwWU3coBWMhWYAgso5ICjnqaq63p6aRrl/p0N0l1Ha3DwrcJwsoViAw5PXGcZP1oAzsGjBp/YnrSED1zQA3Bo/ClFLxnFADMUYpx5pMYoATFGKWlGDQAgoCknA610viSy8K2ujaFL4f1K6u9Qmt92qxTKQsEu1PlTKLkbi46t0HPrV8K3Og2niG3n8TWNxe6UofzoLdirt8p24+Zf4sH7w6fhQBkLEzOFXBJ7Vu2fg7VtQjV7ODzwRuIQElR6t6VBqDWNxrV9caZDJb2LTu1pE33kjLHYGyTkhcZ5P1Ne4aV8UvC3htJI/Dvh28hsnUM32iUby+T3LuduMd/wqJSa2NqcE90eEX2h32nyFJ4SCO1VAkikjYPoa73xh4rbxTrlxqMkyKkpCmOFCMKFwF56njmuHmLKxBwCBgEHNEZN7hOEYvQqvu3cgD2FN5PenFsnt9aQk49asxYmKNpo7UdutACYNKFJOO9Koz6jHoKljVBy2847AUARmMr1IqRbd3RWGDuPApJcZACsDjjPJp8dy0YVdgO31pDVr6lyPQr50aRYgYkIy4YY5r0bxd8LdJ0fwdpWsaTqbT3U8Sm5imlQqSVBJTABABz1J7V5u2rXDKp2oNuQCO1MbVbhgNxzgAAEnAqHzmqdNIgmtjDGrlkO7oB1qtU007TBQVAx6d6h9K0Mna+ghooNFAgpeppBS0AIetFBoFAF7SNNm1nWbHS7do1mvLiO3jaQkKGdgoJIBOMnsDVzxT4cu/CXiO60O+kgkubXZvaBiUO5FcYJAPRh2FY1L3oASiinrjI4zz3oAjNAq8NhbASIcDBNWbfaxIb7OQpPGzmh6DSuMtESe3Eb7cjIUntWc6FDg1uC5HkMEeIKAcBVxjpWfJJ++AbDKOeehpIbWhQpallx5zbRhSeAOlaT+HdXTSLbVvsFx/Z9yxWK58s+WSCRjd0zkHj2PpTJsZIBJwAT9K29H8Ja9r6SNpek3d0IxljHGSPz7n2HNU4oTGrZkUyAqRGnLNnOfyr0nQ/E3jjwLDLpkNpc248p7n7Pd220hRwXUMM4qZSsaQgnueWXNvPaXMltcxPDPE5SSORSrIw4IIPQirN7o+p6bbWtzfafdW0F2m+3klhZFmXg5UkcjBB49R60uq39zqepXV5eHddXEzyzMVCkuxJJwOBye1W9Y8U6zr2n6ZYaneefbaZF5NnH5SL5SYUYyoBPCKMnPSmRoYlJS0UxCGgUtFABQBQOaDwSOtABXS+NbzwpfazDL4P0y60/TxAqyRXLFmMu5ssMu/G0qOvbpXNA0vI7UAJjmnEYX+ldPr3iDTdd0rQbOz8O2elzadb+Vc3MJXN421BvfCKc5Unkt988+vPykEjcxbAwB6Uh20K4GTgd+OadtIBOOhoKsBnaR6UYbBPp1oA6TR/HviDQfD93oWn3ax6fdMWkjMSkhiACQxGRkKO9YeoX91ql9NfXszT3U7b5ZH6saqnOASOtA5+tMLsTp1ox6c0uQABjnvTlkKjAA/LmgQ3B9Kaal8wlQDzjimjAPI7ZoGNxx0/Gk4p5bI6cUh9SKBCAkUvbFb2meDtc1jS9R1GxshNbabH512xlRTGm1mzhiCeFbgZPFYOeOlABnAx0pM0DBPNH0oAKUZJpKOhoAcVIGSKQAnoO2aXeT15pQ7Dp9KAGqpY4FSJCzqSCBzg5NNTeCcKefaplDAY8tgO/FIaGfZpSQMZ/Ggwsrop6n8asgv8A3SM8jPFLhztJQcMDnNK47IAjoAQ+McYPNSfa2RV3RI4yMg8A0/B3AADnkGmuhdPlAGSDz0pFXR1OsfE7XdY8N2fh4w2UNja24tlEcBLuiqqjLMTzhR0x/LHEMp25UHnnmr5iJyRgDp16U0QcAbhkDqD1phdFZHZECMiHIIBK5IzSL5IVQ6EkdSG61YeAdSD+eKQQLhhnPHIzwKLiuiv5UbMu0nbnBzUiwxEbfmOe4OcVP5WUVSxAAznuaaIlwTuJGeucYoFoMEESDjzCe5pkwAVThgCTyKtbcLjcSBz14pvlqRgnAHFFxXRnltxGckAYFNwT0Bx9K0xEqjA5A6+tOIIxgDp3p3Ayir4+6fyptbYY7QDtANVJ7ZZMvHgMOoHQ0XAzjQKcyMjYYYNJTEFFIaKADilpKBQAtIaWl70AJQCPSgiigBQQO2acHAA+UHHNMqeK3eTkAgep70XARZSrBggBByDV0akwGVtol9T61EYZWjWMsxVSSFPQUj27MOWJA4zile40wmvZZiQFCZ6hTgVBI4fZjIIGDmn/AGVsdcAd6PsjYyTj0p3EKxtiBlZQQACRit3/AITDVm8M23ht7vzdGt5PNjtngX5WyxPzAbjy7Hk+lYP2VsD5jQbV+xOB0OKWjHex1HjLx3f+N9bh1O9ENnLDbCBFtlbGMsTnJJ53H8AKs61491rxFp8P9ta6LuTa42CzVGhPGMFAMg/0rizD15b/AL4NIyFV65J4IIwRQ0mNSsOeVnjIaQsS5Yj1PrmoKD1opkhRRRQAUUUUAIaM0tFACCpTI7FcgHaMDAqMfSrFvtUkuh+uaGBCSeccZ6iphM+3BUNnuR0qX9wGDhTxzjqDUn2nJwAMdgBUtlJIg2rIowjKcgE5yKTyXdisZyAOw61P55JyCPQDFMM78kknnBOKNQ0Ogu/DFpa+BtO1yLXrWbUbm4aKTSFC+bbqC/zk7ycfIv8ACPvjn1wGglcBm8oYGODik85mwSePWkLtgc5GaLsV0MNqx5LoCOcU77H0xMh4zxTt5GccGm7jx6+go1C6AxgAgPndjPy4qMwc8HIFS7mBznOe1G89exPT0ouFyLyugPQUnlsM7RjIwc1OCSCMgntmjOcYz360XFcsWmpalYW9zBa6jd28N0gjuY4JmRZlwRtcA4YYJ4PqfWqggTdggn6GpQcjB6HpQeDnkEcE0XC4wQoedv5mnCKPCnYPrTgeM5znrxSg8cYHtRcBgij4OwAmnlFXjYPY460A9P5ijnPbnv3ouAYXI+QD8KeAOSAAB3A4puckYPQ80vGenB7UAKD6E4+mKXjtye1A6dRQMgZGCO31osA0AHgdO2TilAycHsOh5FOGT16jtRgHuDTAQAEcjAJ4HpQMbQO4GPaplA64yR05wBQAvQjHfHegdiPJxyOehpC3oBxT/kBzxx780ny8YAJ6HJoEIHIBUOMH7wK03gDjgelPIBzxjHHHNIVB9zjvQBHn5iDnAz/SlGTn5Dj35FP+X5sdD360oIPUAnoeaAGY74wM4OOcUoGfbk4Pc04k8gAYFICxIxg8daVgFPqTx3NJtyc9RTiGwTgewxSjcMEYHviiwDOcdqCDjjnpS5GMEgD9aMngZx60WAZJAJU5HPY9xVCeB4SNw4PQjvWiSRx69OaYxDKQeR3ppgZRpR0pWGGIHY0lMApDSnmkxQAtA60mKWgB7rtx700DnGMn2qwxEoUFcdBkVNboEy2CCGwGPahjsJb2vIeVcj+6O31q6Dgc9vbGKgLkD1B9aQu3f8+5pCJy43fe/PpSZQk5OBj86iLAnjk+lJuYnheP5UrASFgMZGKN56jHA6HpUXbsD3Oc0EknOc9uKdgJhM3OGABGcgZpTPJ2kOSOnSoAR9SKU59evJ7Uh3HmeQnG9z2NVbgs/wC8LEgDv3qbLYx+nc0hOTjbkdx6UxGfjmkIIJB7damlAeYBCMdOKjcFXIII9RTAbRUscJk5BwucZNTLaHBB5xySKAKeaWkxTgKAEpM07GaULRYBo6+lPBPTNLs6e/Q0u3A5HTkH1p2AADjjtQCc9ce9OABzx07etSGLnBAH40WAZlQcEg46mtrwv4il8L+IrXW9OWJry13+WlypaNtyMhzgg9GPesYW3AIwQRxzSiJFIJY4+tFgLWqX0+s6vfapPGiz3lxJcSLEPlDOxYhQSTjn1qoUcdUY9+KlBAUgIMHuDgmlUkqMcY6gHOKLAQ7W7I3vkUYYdVPsalMrMM7z16U4SNnk5pWCxBnB+6c+uKN3qOB7VZLEAkMSD0FMaVwDzx1NHKFiEtzzkd+lKJB1HGOlSmR8DJBHqBUZL5ztGPXFFgsG5Tx39KN4BJ3AdB14pwfCqWQHJ7ihnKn/AFYIz6UWGNLjH3vpQXzzkHPb0pWmRVzsUnjjFOWRCoLADPYrwKOUQ0MMdfrShiADxjI5zU8ZRgThMeu3igv8zKsaFR0JGadgsQbzzg9aduYdPwxVlsdAqgnsBUZ385C8ccDOKVh2NHwxFot14itIPEd3PZaS+8TzwKS6nadoHyt1baOh6/jVPVRaRa3fQ6bLJNp6TuttLIMNJEGO0ngckYPQfQVWcu2MAbgQeakJSFskbpCOQKdhEW9hzyOwo3kAgdqkEzFlDKiE9upFMMpC8OvXgleKLAIHO0cfrSmQ8gZpEuWUHKoQTxgYqVJHLZYLj0FFhojztwRx7EUpcHBJ/PintOqsQUJ9yMik81j1RADzkiiwhoc4weQKM5GSOKUypnG1R+HWkMyDog9jjpSsAc9OBnpinbjxg498U0y42koqgdDjrThKGDELnHIyMCiwxpkwAS3PoKBKSOGNOGGzlFz2A6VAzkEAxqMHnPNOwEglYg4bJHTik8xj1PXoOgoWSNsgx5xxweKduXb8sWT6Z5osIbubAzz3OaQu2MHkdPWnnGcGNRx69aCDg7YgSefpSKGbmPQHH5UBj06eoNKQMAFVBBpWXr+7XHUnNFiSg2cnPXNIOlB60hoAWigdKXvQAhFFFAxQBbiAI6445rb8M6raaFr9rqd7pcGq20BYvZTkbZNyFRnKsOCwPQ9KwkYcetPRhvGemRnvTKL+q3cOoave3kFslpBPcSSx20eNsSsxIQYAGADjoOnSqgK7j2xyTmpCVZsIijPODzTCD1yv4ilYVhNwz6A8/SguM/eXB4pFAJ4Kse/HAp58kAHbuPY9BSsKwzcp5pwIznselNMhUttRAAeO4prSkAghc+gp2Cw7ee3P1oDDnGSMZJpgMgPzhQMdB1oUO6joCQeelLlAlByWBYKBzk9qbvU8B89SaYwQwkbyWJ4FQKrod3Ax60WCw4RhWDHJUHtSPJ5rKSMY4wKkMnmqwYEsehHAFRKVQ5CkkdfSmBZRgikJ2ycHrSLKrAgMAB6nFVmkLdMDPXFMxwRSsAhBo5Jxin5TnGaXcnXDZx69KoBMY69fToacjdMrkCjcvUkn3NXdJ0uXV9YsdMt2QTXtwlvG0jYUM7BQTgE4yfQ07gVC/wA2CMehpxc54A449q6+7+Get2Pi7/hHXksHuzNFF5i3B8vMgUg8gNgbhn5fpmsvxR4Wu/CWuXGk6j9nkmt9m97eQsrblDDGQD0YdqlTj3KcJLdGIrvvG1eeMD1r0rUdN8BaT45s9j3+teHfJ33YdtknmEOAowIzgfuz+fJ6V51aBDcJnIAbOT2rVaLTrg5mu13AYATJzWisQzrdKt/B5HikS6NcuXSVtDBlP7j/AFm0N+856x9d33T+PnBypJK4IODXW6UmknULOwW/hto7ieOKW4uBxErMAWPQYAOeSOnWs7xLodppXiK+sNO1e31W3iZSl3A6qkm5AxxhmHBJHU9KTsNGHkkn5hz6UK5Xg847Yrc1PwXrmkabp+oahbR21rqEYltXa4jJkUhTnAJI4ZevrWc1lcRZzbrIApBYPkGldFcrKwIdsHAU9SBSbEZisf8ADzknBq0bC7ZSFtpC2AcAE0HTb4HdJbSg8DO2gVmVmZyqklseg6U0k7vvcHqKsC0niI3QHPTDDFItvMGIe3ZufSmIrlsYwRgrjpShlIwMkDt2NWDA+QTbOCOMAcUG0lLYNswbqSKAK7THbsABA79xTAfVyPftWjHp80xB8oKB3PShtOlRsGLdg9QMilcdmZ2FbJ24GePekyDwBgE881p/2fOygi3BBPXFPGnTllAhUHqMinqKxlhmAwCRkcgU5WY5IbHTnPWtI6ZctghBzwCKBpM6sSsYBPbk0WYFHfISckgn7uB1pFSU7uMdxlsYrV/sy9HVVABGQeK6LXtTGr6PotjY+HrLTJrGDyri5h2lrttqDe2EXBypPJb73X1LBZnFElT+7RiT1cimAyDI2EZ6kZrWGmX3ykqMEcdacNIvuu1SDyAMmizCxjgsCMoCOgOOlIEbcQoBweRW6uiXvzDcoxzjGaUaJcnJEig9gFINFh2MIDqNqlge9PJZV54PXaBW6nh26dsCYDjulWE8KXTDP2qIA54KnNK6W5ShJ7HMEsM5XaD2pgYMpAwOAASa6V/Dd0hJMqsBjkLzTT4cl2ne3AGcBKe4nFrc535lIBGQBkY5pN4Y4IOevHNdEfD7qg2yqQDnBWkPhyUlWR1I9SMEU7Mmxz2ABknr65ApAVHQ8eoPIroDoEjEjzFJHQEZBqP+wJimS6gZwQV4pWY7GISSAu5to5AzRtGM4z6Ct0eH22gecMjBIEZIpG8PuMqZVOMZAU5p2YWMQFFyCTnrjrigyqACNxJHNbg0IkDMoA9TGcCnR+HGldgJQAB97yzxSaCzZgLJkcgAkcHPNODyschu/HpXomk/DGz1Hw5c6k/iO2truKURraSRDc4+X5slgcfMf4T938rGm/C+01C8jgn8U2sETZ3ytCNqYBPdgOox171i6tOMlFvU1jQqOLklojzQdWAG5v4j1xTAWK4B5IOea6vVPCMen6jd20F+LqOGV41mWLAcAkBhgkYPXqaZovgTWtfu5rLSYDczJEZChKJwCBnLEDqwrW5m00caetAoNLUkhRRRQAUUhpQKAHrkAY/SpcZBIB7ZBHFRoG4wPpWppNtbS6vYx6nLJBYPOi3MsfLRxFhvYcHkDJ6H6GnexSKKllBIUccDFIct0HB6gV2PiHwzpdprdyugX89zpY2eTNcDEjZQbv4V/iz2FZDeH5WADT5IHBxnFVYVjD2FckpwenNPRTkZTjr1rXPh90AKSjd3GMgUp8PTMvEqgjoMdaLMDGweuSBycUzZgncCBjIA71uf8I9cq2ROowoySvIpB4euEO/7QpIzj5aOVgZHm8ZIxnHNMJJYnr7GtseHJ26Txk4ycjGKT/hG7jnbNGccjIoswsYpAVuM44PvSYBLEHjHU962D4cuh1liye9MfQLpTt81CAMjAoegJMyDyPTHAANBCE43Y45Jq8dMmU4KgjHXFQm0kyUBGf0NIGmVWQpjODn0oAJPA61aFpOpJAU4GcE1HskU4ZDgHPA60hWOl/4R21IwA2e5z0qWLw9asoJjOOnI61vgIVAKgAHJ3cVIMkKDuOOQB0Na2LSMAeH7LI3QnJICkdDUsXhuxKsWiJwecmt5WG0gpgDGARxUg2hgVTAI596OVCsYUXh6w+U+QACOPWrK6DZncBbKPcnmtZSFPB+YkHJ6GniRlwcEkZ5HajlQzKGgWDLzCg9ccGmjwnpDNkQyAnn75rXVyVJ2kgep4pwIweGBxgYOKLBYyR4V0kDJt3OeeZCc1KPDujKcfYYsdgxJNaQYgAZbocHPSmkhiS4yQM59adkFgukS7trS1u2ae3tV8u3juHMghXAGEDEhRgDgegpkVpbKqrHFGq88KuBTy27krjHAU0gcEADAHTHQ0rDJ0AQEBsDPQUsr8Ab854wTmqpkIYgAkD06UzcR/CeevrS5EXzMWWBWbBRW7nIzULQJx8q+oGOlPBGSDkd/rTS+FYgkADHPeqSsRuRCCPJQpk9SMdKQwnPIGB0wtShm5B57nHFJzwASR1AB60xWIjFtU5Tpz0600oFUngA84xk1KcglRwBzyabvGclwFBwCozigZEowAQTz2xSHyy20jkcfd5qUkYIOAAcgnqKDJhT8wz2yOtArEeAhI2PgAYO2m7lZsZkznJBXipxJ8ygMCD7cGgthQCfxxQBCJMsVCuc8DCmgSqWYAMCAR9w8VMHYgjfnA5x2pwcgklmI6AHoaBkZYCISFX6fKcdDSO+1QSHPfGzOaeJArEkgcdMc04SLtwCc9uelICITruIxLg8Y2EGlM0LBMrICThDtOKnDg7R0IHIJyaFlU5Hmcjgg8UAkOgeFXC7ZCyd9prc0qBtQnggtniWS4mES+ZxyTjP0rIVxyCT2APrUiYbBOc56kZrKSTN4No09e0yTR9UuNPuDG9xDt3GLJX5lDdwOx9KyAFL8KQ54ztyKkZiq5wQO57VGX5IJbJ7DvVRJl5jfKUjeUwTwc9c0Ff8AZyev0ppmUEAtg9getNMq9SWxzwBya0uZgEHzBEIOCfQH6UhA2k7SBgDGMGkFwjMED5Y8AdhSearBgCxA7YpBYaQyjiOQDOCMdaTDsCdkgA6BlwaR7lFA3eYNxwBjik88BAwV9o4JA5oEBchgpRx6kLnFPyV+8rkEjBA5NQfbVPARy3QADJNSC8QE4jlwOp24ApMpIvQtmQYRyT1yMgVYlcCHewQBcAk9RVRC7AEI6AnOT0NTeUVVSXQZGduea5pWOmN7aFS5KrwQAc5x1JqOLUbzTknudOvrm1kETKZLeQoemcEg+oH5U+cYXIjMnGSBxzV3w/HoN5c3MfiWe60/TzA2JoRli+VAGArdix6dq2jsYTPHDzRSkFSQRyOCD2ppqDnFopKKAFoopOKAJEfDdM1ZEq+XgJz61T/Otvwr4bu/FviG10SwkijubnfseckINqM5yQCeint1oKTOsV4vLTdsIKqQCcUhaBWySwB5yO1XLyzOmXUmnzhJJ7OQ28rx5K70JU4JwcZHpVczIjZWJiTwTmtihimB3KhiSRnAPX6U8CEAKEJPUAdqYbk4UC1ZhyAFYEGhrtsKRbsMjqSKAsOHlBhu4PTJ4FOARVV2yAc9aj+1bRkopDdg3Sg3IZipg4PJGeKdwsSB7YsR1A42gc09ZI2ICsDgdMcCo/tYLAbARjnDYoF0BwEA55ANILExCcYGSeeBwaDHHj7vBwcDrURvAvAAHIGCelIbtQjAKBk45bipdilcZLbwMxYqmOuTzmoGsYWOPkBJycNU5uU4xEMZwB2pv2sK5+QAnqR0FNOInFkR063KgMyjJyoJ5pv9lW7KVLDIwOT0/KpHu0ywKYH1xTG1DG0kIOxw1F0LlNcEkgd/fmlX5c8E57Z6VDuOAN2CeeOtO3MADtyccY61YE+SCoBz79KUOcYPI9RVcuw+p6ingkYHY9vSgCcHOSdnJ4xQSM8DJB6ZquHwR04PI9aC5O4ZAJPBoAslsdMAHnFLv6A8+marFwMYbkDkdqQu2SSxI4I5xQBZLgtyCMDgUhfdz0HXk1VJJAIcgjOMHIoywGA24ngZPFGgFkSYx0A9QKCx7tkDvjk1AHBUAZ4prOcj58DGRxRcCwWG09Rx9KaSDtI4I5yKgyP42DDqDSF33k5HAPy54pXAnJ3Zz90ngd6aSCzEAkDjA7VVMpLctgjrg015woAL4HQEdTRcZbYqT/KkyxUKB7Yxg1RNyFcAq5IIGRyKZLdsrYCMcnBOSBRcRoMD05GOBnnFDcAYXk9qzTfBDsMUpx6cilF2MsBvBxkA85p8yCxf43glSSRwcUGQAjJAPfNZpugoBkhkJOAAhzn8Kd9tVhkRtg8gdDSuBoKV6hR659KAVIxkY6+tZ4uV3Z6ZHfoKa17g4WMnPGC+BTuBqbwzAEjOM47UDhRkdBkYrMF0c7iqh9vIL4FMN+XbAibHPelcDWMmVBIIJ6kjAoDrncRwOSay/thVc7G3EgleuKja+YnIBJIwAHouBsGZFDEleBkjuKf5gbow5HJxWR9pCpkhSSfmHU0G/ZgwKlgfu/8A16Vxm0spA3BskdCOopTcBQWLYA6AnrWQt4o2gq4B79QK3NH0rTdW07U7+XXLexls4vNjt5cE3LYY7FywOflA4B+8KlyRaTsQpdFgcOXHQgc0wzlQW+VcE9TyKyp5gWJVwAFyrKcA/WovOcsxkmQ5GcqlNNA0zYExAzuVx1GO1IbpQckjHU+1YrSsXYB0CkcgLzSoqw7izSEDGSO1PmFY13uYwCTznkADrTTeqqggkn2GTWW8oZgFJIx8wPQf59Kh81gqgAZViN564pcyDlZpvelW2q4IPIHQGoZdRfarKoOeV521mSlsPIAozwQDkGtbwpoVn4h1h7bUfEVrosUcBlWa42lWO5QE5ZQDyT17dKnnQnFkR1F1JYqmTzgcE/jSHU5ODwGxyTzisCRLhm3b4yV5POQKWKRwWEq+YCODuzg1LmUk76nRi/k+VwgIJGMHk0rX8qAgKu8jOGPSse3u3hDCRW2seOeB+dOa92kgRkwg5VWP8sVjKrJPRGyirXbNGW6uEUlupGWIX5RWPdaooYoXcEDkYyB9a0vGfi/UvG+pJf6hFaQTRxLAn2ZWHyhmbkMx5yxrkmSQqyszkqflJOAKuMpdTGTIZ5BI5YkYB4x3quanNvIq7iOM0NbupwcHPIwaq5hZkFFWvsUmMgqwxnhqVLR35AyPfildD5JFSgVoJZMx2jacjGQOAaPsiAnknHUZ5pcyK9nIpKVB5rVspYlLDG0E4DHqRUJtIwqg4DNyAScmmiEKwBRSC2DyTWiJtY3or9QCC+RwFG7NON6TFkg7WOAxziscW/ChXDeoA5FWVRDGAzsADzhTgUNlJ3LYvBgnJOB0zmhbpmzxnA4yc1EiIJsEbVxnLDrVu1sjf31tZ24MtxczJDFHjaGdjgDceBye9JzLUSETyEnavA6Z70GaUkj+7kqexrV1bR73QdVm027t2gu02rKpIbggMMMpI5BHetHw9f6NpviC2bVbaS40sbhPEq88qcAcj+Lac57VDqS6Gipre5YsvDOmPoWk6rca/A73V6kN7ZWxUy2kJZgznkknao42dWHXvV17SbGDXrq30C4+3WGFjtvOB80naCx4C/MG3dQOMVDqkmltq88tpaz29i9w0kKEH5Y9x25yT82MdTW54e1XQBp+px6la311fXORZSwKf3T4YBmwwzztOCD06VzznV+yaRhTW5X0KD+w9Wt77U9Ks7mKPcDZXDArKShADEggYJDdD0q/a6Rpeot4hvtQ87TriXe2l2kAHlu7byIjhCNo+RQflyCfwq2F3B5DWyxv5zsTIZE3jPOOOo/zmuj17WbHUrpWg0SGyeNFHk25V1JDHnChQfvfpXBPE4iF76vtb8TsVCnK1vvMS78OaT/wjFrLBqF2uuGUie0l6JEC+NoC/ewE43Hqa52XQrobXKSRBQQzTjk478d/5V60+hWOmT6bda1MiWd4hZBDl2iUKCuF2kk5YDPNZtnbQ6z4jOlWqo0LyyLb+fE0Z2AMd+cc7gM9O9c31zF9I+Vuv9O5oqNCz103uebDwxrEyy3MVs1ysK/v3hDOU4J3Pj7owDz04q74uttHu9Wik8KWUlhZrbKWiuWJZnBbLglm427R17HiuvudXn8NzanpsMrQRSO9vebYxIHA3L8pxnoSTx3qa4tor/4aLqKaXp7rY3o+03Cj97cZOAuAnQeap5b+DpXXSxNaS1316GFSjTTv09e55r9sZSAJgWIycKc0n2i6LZE6FTwBtxWXvbJI47kg80ZlP8RC9cZr3Lnl3NhLtlRg8oJ7kLyKYmofMwMmSOCCMGsfDkn5jz155oIdTgOT7Hmi47m2t8p43Akn5SOgpDqMIb/WHnqAKwwg3Zxz1AAqQB+oUkE4IzxRcVzYF+h3Hf8AKOgxg0036I2BJkdyeRWRsZipY4I461KYMcFxjjGBnNLmGk2aQvVw209D27Uxr3CjG7d7nGaptbRbQwlkeQAgrtxilW3kKgiDeCQCMZFTzorlZaW8YtkeYSOinGKDcylgAsgA5I25poS6gKqLMIQxxhck1MtxdqjA2hYE4OBjFS6j6fmWoLq/wGieSQNGI5CoHzEmg+dguEGB3ByRThdvu5tVAHCjJyBW3oOq2um6pb315p1ldwRBjLaSHh8qQN2QRwSD0PSs3VmnsaRpwaOeBm3MzAJkbtrDg02LzWZiGKEqSoYZ3H0Fb1/fxy3t7c29jBAkkjOkSPlUViSFxgDA6DgVRS8eKPeSpnOAoUAZFR7ao9kV7GC3M5EuHVpOMLkMhbBP0pRBKCDuCKzbQHf/AD+db1jayaxa3c0WnXDhYsyywxF0jHPLnHyjg9fQ1f8AEMvhqbVYm0PR72G0SHZJazPljJk4blm4wR37UnXnqHsY3SRy0NlNIQPPgQ8n55RwKeLQfamikbouTsbIP412uqPpupaPpNsui2djLaReVNKuA07bVG44Uc5BPOfvGremXup6b4KudNFm8dheTeebton+ZwV4WQfLn92BjHY1i8S9WmarDrS63OXtPDAgu9Nl1dbu00+5lRvPkQgPFkFiuRz8pyMZ7U3xFomkRa1P/Yd9JPp+R5TykgklRkEYHfPavRNfaxF/o+lXuvx39jbogWeFE2wxkhWHy55CoOTnt+LNRu/suhajpejQLeeG5JlL3jwOWWT5CdzDAHIHbuKj6zUu1fb7/wDhvMaoRaTtv92/5+R5g/hy/SzhvTFP9jlOwXHlMImYZ4B6H7p/I1T/ALOYJkTKVLE7icCu3utVvo9OtdCeVv7LicyJHGFOCdxxuxnHzE81gSvAkqmKRWABwTDkd+K0jiJy2YpUIx3MYWMqhi0m3aeTtyv4VCbYg5VpGP8AECMYrYDxLC7NINoBG0twM+1UnA2kRlwAoJB4IrohUk9zCdOC2RQMRUthiR0DdAKaRIHyCSO57VbL7nUSOzZwSwOc00siIY/MY5OTxkVsmzFpFQl1Kg8ehFO3yFiCTxxxUqyBiyHC4+7kckUDAYgNnB5GOKokYkrKCAfrxmpI7mZFZUYDcMn5eTS7A3AAx1PNLsz0IOOgHSlYpSY03EoBA6E5ORUYkc8DGM5PFSYUDGckdQeKciN0AUHP4GiwXbIsNu3YLvjGMUpQli46nGQWyalUN2UnPOSMUpA3YIAJ54OMUmh3GGI7WfcQOBwODQYodpJVyRgKP4TT8sw4UAZ5ycVJgYX58gZwMZAqGmNNFdIImGHU4YfKS2MflUptrZFIAbORkg8GpRIVUxocKTzjocUoVQpwcEnkk4xUuLfUtNdioYoQ2QjZ45B4P41EYIWYBQwYnJ55rQx+6AU/KBgjHBqu+GXAO31y1JRuDZUlRlIDJnqTngmmmN9qghtoHfpVscgkjK5wQCCRTJAy7hvJBwAOtWoktme8RYFQpIPfvUbWeThlPIwAec1pLFuYhfmOOpqNoyRy7EjAPtTSM2ZLWg3MCWGMfSnJbogO1XDdd3YVfZQrYGADkc8mnJHlcbgSPxquUgzjbAsC7MfpxmnCxyDu832+YcVonLMFLrk9sc0oXawIYk9COwo5SkyglmA2dsoIGCScCpWtOQV37hyRuq8oDNh3chckAnAFP2LJCx3kELwXFLkQ+YzfsSKPnZwR1KyZJpDZqoAGSB1Oea1gm5VGVlIAz82CBUnlEcbZGbd8uBg1aRLMxLJWXYN2GIBx1FSpYKoJHmpkfdD9a0Y7YByJCARjBJyfxxUxWJdx2g44OeafKhGdBaKhKhi27JJJ6VNbWslo8ckNzcxSI4eNonIKMDkMpHIINW1CKyuGLMR1I3EVNtPJ3kEjOSOlLlNEyrcie9uftdzPdXVw5G+aeZpGfHAyTz0AH4VELM7s7pAA24nritAPu2xkEA9hwBTlCpkADnqSc1PIirspvZCTOJpCG++GOc1KkTxr8skibFAUrwT71Y7DhcA8EU4BmTBQHHB560OCHzWI7KLY+SzOdpXJbgH1qxGzbpAZ5nYdSOjetRq8i7uQgHHAqUkbFww9SRzWcqMW7tFxqNItGdVKuzkRhQCqHBJ46nrThdlVkjLsRJkom75Uz6D/ABqmGZyQXIB4xjAp+8npxgY5HNYfVodjb28h0s0s0qmSRnEa4CEYx+NQSAFgoGAOMBcY/GkdmOAGUAn7ucAVGxYFhwccgnrVqhHoiHVb3Zz+wHPfHoKQLzgjPerJUkAFRx3BoEbLjChR6k5zXZY4bFfb3HHuKXYeOmT096mKtjOQCD6UEDIxw2RgdjQBCA2eeMce1KI3bIBxgZwDU7BQpO3BB6+tOGAysAoHrt60mNESxt5ZJAOevcipkVogqg8MASMZwfalLb9w39eoApRvDYBxycEDNS1c0i7E8EeVyFOCw3BuWq4DLJIAGRI9oydvWqagbgpJJOORwanACnaFLg5A9TWE4HRGZZjmZl2OiyFcjaPlOKsee6BQGIzwVQ4A/OqIKqGDYAA+jVKZHKDEmAQMjOTWMqS6GqrMfKJJoCq7ASeWznNUzbRMrIr/ADnJB9as+YEz8h5IOduKWWRG3Dy+eDnOQKqMXHYlyUtWZptJlCjCErlmVjkCpV80TBpIECnqIxgge1Sq6jcCSzDIJ9aaAjLgqSQT8pPStrX3Mr22Lljr1/o1lfWFjcmO0v1MdzEUVt6EEYJIJHDHkY61WikMbKTIEcEZBPA/xFV2QKpaNASehz0p8bOrqwTeRySTwPwpOmmhRm0y1BPcO8rFkdgSWMhwtbv9uX93pMOl3OoiSwhfzoUjiVQrZPOcZP3j371g+bJLycHHCswwKfHKwVhI6EE44GQKxlRT2No1e+pbTEjERTmQOxLF5MEHvWi2tXkOkzaD9skSwlKyPD5SHceD1IzwVHQ9qxVZFP3Mk8AdATSlEYk4YEdeCcVCo2dzR1Lx2JXuDGTJCJUBIUheM47/AF96hmhVroSGdC5GMBfm/KlDMoJBw23r0BqsQGmQxgqVGCQOPzrWNJLYzlU7mjrur6dqumaXZ22jw2UlhF5U1xDgtcsAo3MAoyflJ5J+8efXEMKtGQ4Dk4wxfDCrMioWxkkk5B3cGoWiTLYIGTnHBJreMdDnbsVnhRvlL/IDkITSCJYgApx2x6VMVCsSCSW6ADNIMhlJGSDggVrYybuQGNTkDknjOO9AiTauUye5xVnGWx8wPYA4xSkBcZByDk5bNOxJAIkLE7MZ5wOtJsbcSGIGeQBipz64x36dad26/OCMkUDRXCBc5LHAwB1NNxkcglRxirQQtnAzjpngmm7CSQFJAxkUWGQFACo+csOlIEDOBwO5Y1YCsrEnBIHGW5FGSQeAQfTkUWEhgBUkkZJ9OhpBhjgAH2B6GpCCqsC42kDgr0oOSATkj+EUmihpCjdheewC80wgAZZDk8getSFirA4JI5I6U7KlmJBI4OMZqWikyFiu4AJyenzcCkCqDnYSSOD6VNkOuAFRQctxnNQyYBBLZPsOBSsDZGeWYHIPcnqTTSgJG1GJxz6CpgXZSu4Mo7AZNRlNpyHAPbHWnZCISgBwRnJIODgimgfKAGyR2HappAQ3KEknknmmEHG7GTkYHpTsiWyIgMAWUY9TyacC6gbSAu4gnpUhjZVbK5Iyckc1ETjABAIwcHrTJGlnJIKKD69zSBQylDLjPII4q1hGKqqFGxyzN1oBywj35yDyBnNMLFZVYtgyMScAnOTU5tgApEk+7Izjk1KSzMqBHAByQFxmmJPGznMnzA4JPOM/SgB5iKgGWSU/3RinpskIYAnAzuIyDS4jRgC6bup9TT8QxD70iRkAggEimMciMzA+a4BOABhQaURlBlGO3PY5an7UCfKz7RkjByTQBtVBskK4yAWyBQAo3AABHK46g9aeQQwARgD0AbJpylwCckgkbSDgCnENuxv55GFNItIFBBJVQDjGRzQdxYA7egyCODSlVI2pIRt6gcmkULtJ35GeSeAaBjhlVzhdoJxkUEKSSxyO6+tNVBt3dR0OOQKf8qsMnAPOQOaCQGAuSAASRk84pymNSAApYcHI6UiKjFtuSOnrTlXHJQsvQkd6TKQZIIO5iOcgdKHxnhjkHJHrTthY4I9wopoAycsAMZ5HSp3KGMVJBIwR0x0H/wBemAM25g2Ac4PSnF0G4hcDcAxJ6U1xhsBl5ycZzTSEZIQHGUABweTg04sV42ZAPWlIOWIIz2zSAO2CyqM+pxVmAOCVwABnsaTaQCSgAwPmAyTUhXccZBPQAHgUjgg8OBjuORQMQoQVwQo6kGj5GUAuMjqQeKk25GSc7u/Q0iBV4C9enGc0gGIU5OWYjnI4Ap6hduVDexBzmnEMWLKmO2BR8yqp3EHOSSelJlJjhuzkYPTGF5qTe6MGGQq9Cx5FRofKbh8sQCQOTijJY7ckDPWpaLuTRuZGyTvJJ5A6VMGZWUBSGAxhetRYTcAHZiCT6Cngsr8oQ3ZqzcUWpNDixDYLMWA6g5AzTZQ21QCzEAgEcAUkQ83kguAcYxjFOB3Myb1yO2MihKw+YjIKjJYE9CQcGomDpJuCkgHJ5yanZEyMr8rnGRzUZG3arNgZO3ByD1q9SLkQd2B6HJ5AOKk2A7fLXaBy2etOBHQk56A46UEMSuEyRwTnjNOwrjyjO4wQSfXgClDKmFyGYHOQOKaVIJJdCOgANKpUgmMggDoVzmlylJkhLN8vzYOSQTjFHlgZUhwB3ByTTAoDYJYZGRhetLg7gCSnIOTzU2DmHBdqqXGSB0xg01kHptH8JIxikG4OwccEg564oCqxwrZJJyAOtUuwPUYwOPlXqMZ6k0x0UspKYbqcVNsYcSIQODuPUU0KrscEAZIzuyDVJIh3IQFzhSQD0zTguGIDNkckGnFdrKpTPoQaQgbSVTBJwTuqiEKUBGdmT3wcHNNOVBBUgDJ60FSMYDcHk9c0qlyCSoAAx70xDeGwV/4EAelKFBAGMAdM0u0htgcqDnqKCAFJ3ZI7YyKBiFwp29Se9JkmTG0k88jpilPIHUE8AgYpQRkMzgZJ570AIdocHbkHnnkUhyw4+UHjApwIVgC4GBwOuaMhTwp+bpigEMIKnJBGeCQaEcHbgAkjBwP505yAyhgQRyCTmlPQgtg9cdzSGR4UDkkE5wSelISQoPJA5JDUoMWfmznjlen60jIO4JAOAScg/hSsO41WOQRuBIyQeM0H5zg7wVBzg4zSptViu7nP3h0FI65bAkOTkEHpS2BkeWAydx4x14pCjMrMw47beaUfKpHJAOCobijAUNlwoxgr3osO41ACrBd3HOOtQM+AcsVJOCQOtWeYlIONuPlI4JpjbWXJYgkEDAyaZLYwliQxXpwN3IpiKG434GcMdvSnlSdpwTjgHuaA4ijYMrEFjyrYFMQ4WgCZkmJHUhajysasI8Eg/f3cmnJsZVLEoW9Oc0uCFV1jwB1LcDvQIYIS5y0bcjjLjA+lSFI0QxrGCRg7t3X2piSxKwEmCTkEDJFWIndoSIUZMjDMWABoQDYYyBiQQoy/MoEfQVLII2J/1MhJyuM4zShHYYCwKR1LfMaePLRx80QIXAIBBNMAfDsqsQGPORyKcpeFADG0mc7uMChSdy+XLGhxwnU4qRt20hXc92KjA/WgocA3ABCAYyqHI/GnAEyA7QG9T1NQic79oRiQc7g3P41JlVVikMmT94A5AouUiXjgiLK5wCTyaHVQQQinBOCe1MAC9BtB5JHJoyd2PLY9wCcAUgFILDIbHPbvT9z7gMYyOQOcU0vhidgPIBA5xTsnjCAk9QODQFhdrbcHLZPPGCaQ9Cu5FB53AYNRidFfGWDHAyRwKlBVhgbSe4K9KTKQowGBAJPY0kgEi7ZDuHXbjpSnIBBK59CMA00YGMc5HAIzRoHQX59oAIIIyFKZxTdilcBQpOcqRg0uSQQV+Y8AdTSFwGK/MCB0PFFkhO5lBFGcspI56cUbM7hvUE9+oqUhlX7g6926VBJMrPhtxB7IOKoxH7BlSWBHcgcUgKBsFoyvstOiIZiI9pPQAsM04uEx5i4z1wlAyJ5VUg4baMdFwakWUup2oMEc54NKJAyglkQ84BwSaiMwQfM4Zj1YDOKBDg82MBOD0HpSB2GSc7emAcmk8+FiqC4AJGSGUgZpxlEaqDISTxkLgGkUSJ5hBZEOOh3Dk08gp169cB+lNjSSRfMCSlQ3OASBSq0QYkuZSVAORnFTcu1h24sR8rOAMgA4H/66lALISVCDPAJqMFUY7xhF6gLkLUjSoUjIGQ2c5bg/lUtopIQAswIR8Z4ycCgLtJBY4xnGetIxMasZWC4OQQentSl0ZSwV2DD5TjgU0FkKCBnCjJGeDmo2UkrlUC9CCvNGCcEEKwGQDjJp3moSMkg4wTnJJ+lO5OghUK5OcLxgVMCFLEMeTgEdKjXaSpKsSTgkL0pzE7shMkcYHBp6BsN2KABuGRyB6U7OwgNnBHGDUZeKRiSmcnBBbmp0RVyS4U9eBnApWGmAlDLlSxAxnPegnJAaJTwCSD0piyxNkpuYEHKj0pQ5LLsTAz82OQtKyHqD4J8sHHIAI4/WldSrMjDBOcfNk0HhsMwDZJAxkfjTHADYX5pHPHzZz9KLoLMQKqkku2Tgne3NNdgCQUDKefU0pO5gDEBjgkHIqRgcEBAMdAAOapENFdnVWx8uTzjGSKTzZApMirlRkANwKlZyP3ZjCnsCwGaQuVVjII8jBwGzimIbvKx7kAycYycilV5QASVBHUDnIpEky+GdCW5UAEinNLhT+8QsDyp+UCmAocsWIAz1JJoV9xZQEA7k8mmhy3Pmxgd9pzQJQXz5hKjjJGAaQDi8aZDEnI7UoAcLll5GAT2pvmRr/G7jPOEwKiYqylugzySMmi4WZPkbgCVJGAAOM0zyssTs2gZJGaj8xVVcu4U/dOBmmG4gCKwkcjJLbev5UBYlIUt95gG5Cls4pVEZYKVySM5FRGUeSZjkqOhC4pY3LKGJYMRwMcfnRcCVtmCS5wBkgjOKjKKwJZAADkBT1pjuwYAAEkAMCOBQHBBAQBehJXOaAQ9CFJAO0AEc9agZI1UbmxznaRgGnoWU4CbgTn5xjFIXIzuKvnO0HjFILAVViAFQnHHYCm+WqjnYQe4OTTxlyzIoY4GMNjH4VCN5IXgYYggdCaLoEmE23aADlSPu4psaISpBAAHBPINWdyqrYTKhQGy3AqrlWbMiRj02ng0XCxIdg4GVYnkr3ppCgEFyhHOwjjNN8oxjfhAeSpzk1GDEzAjcHHLE8CncVh4BXB3Ek4xg5zUqGMqRK7EHt6VWKysF2MHBOQoORTz5i5/1SDOTzkii4izJIyFRj5MYBIwDQYUDkjCg4J2NyfpUfkMYoyHJQt1xkU8vFboUEkr4BIAIBoAmLxu7RkbCcbXdsj9Ka4hGJI3XzAw+bZnP4mmK8RhAa4mZuo8tcH6VJAWIBMMuAxBDgYP1pjH4dJWkkcSL0LMd36CrMRDqMNn1IXFQqituCsB15jbIH4YpjyRQ7QxfAH3mOcfhQMtmEbg7bQRxwcU0hWdclgwzgt8oNR7E2eYsc0m4AhlXg0RPI3Dgow4GTQ2OxIEcJgszgkFsjOKd5QBB2OQRwCc4oBO/BdiF4bFOZiQGIVVHdiMGloVqNOdwwgzgZYDBFDyHcEkRQc/3qkJJ+6Bg8gA5pAmQSC7Aeq4oFZghbnGMH9KVirZzJ8+OopwQsQTgcdDTTnaWDAN3VOtMdgiyDgFjngBjQSwcEkkHgqRjFNTLbjhsk4JJ4pxAOD1xxx1FSGthGHIIbIHBGOaB8rAM2CORx1obG0bnwTwDgDNIyAD5SAD1ITNMDFBKRBDFGWOdpEuSakhgUr5m0liCCR0qR1QOoEa9OoO005Y1bDGMjHcvTMhnkbcFY0jYc5IzmmOmFBndCT90J1p7gMpJdwDnIPApggRTvjfk8EkZAoERw2JUs8buARkl8EGpcwRcbXYnqS20EVKN7IS4UsvQjjP4VX8pGmJkt1jB43Fsg/hSsMSSVmA2QIEHUs24/pS293uMqsmHAG0j5QP0NSJLBFkqhJzguvepkuEGBGkj85OY+n4mhpji0AnuDExkdgcglBkZ980k4iRlkDnA4JJJP9Kc1y+7GWiHXBUUm3cA5mkdj95TJkCps1sU5XHRyymVkiIEZAPMRJPv6VMyOyiMu5XkgFMA/lTYlYrx5iAjBIzk1LFEsEbASeXuzgdTmokmXFogghRFZYfLRTnK53YPvSGEIrrCp2Hlstn9PSpzHhc/OGAJUqODUcZZlY75YmUAFWHH50WDqK0fm48tECAAlScGoysu8osDE45ZG4p0SSOGczEkeoyT9KVA6rkyZYk4YcEVXkLXcUwQ7Vbe+5hhySa1PD2tWWi2Gr297p0GoveRiO3lmAzanDDK5Ukn5geCPuispIckiRiffzOKTbEG4mwwzjIyKdkS7s1/EuvWPiDVIpdO0q30u3EAjeC3QcsGY7shV6ggdO1Y62z7SzSYIJwc4B+tPTIZpFcZwAwwAadJLErqUVWdhyD92lbUpaKxGsETRuDc/OG6rkg/jSIMAuZWALAbS2DU4meBSC6AHBAEeVBpJWEwy0qfN0IWly3HeyI5bIJMsolyo6FjkGhYgXZ5Y4iwyUIlwaBAy7WWTKAYwCAf60Ewuq+YrEqcKWQEijkaHzLoQRzXSNgxr5bHAAbJzUrDAyfMBHfGCKdLIxIcvkAAHCYNLLtkVTsXjkCQEkVSIfmQSi3IBcksehkJBP41GIrZmILHJxwBkn8asfZnc/KwOepFKsfl/wATuARhSMVRI2DEYYRoAOpY8GnHAXzBApYHBI5yKGIClQ+DuzgnNMKnIDPI+eQoXAH40AIIFIDgRxN1BMdI/wB3K+c47Hbtz9KkSJCCzqxJ4Bk5IpxDZAQ4A6AdKGhoYsJkOWWcgYwrS4NEUC5G792wJxlstT+CCCxyODnoKbuYMFVsgDgLyDS5UgbY8RES5kuGbAIVfLBNMMf7zJWUAcFgQoP1FBLMoDvgg9cYBoKqGJO4qO5BNMVyJ4myym3iKE5BMhOKZDaEur7wCc5Q5ANTuSi4BDAcg5wajRycndkjoN2DRYVyLY0oO+JEIYgKBlTQYnY/MGVQuCB8xH+FWmdmAVgBnop5qMlmO0uckYAC4o5UO5EEMDCQyFwBjBJyKCrMqtGwbIzzwR+NS4kVWDAqvf1pr4YEgllxkADH86XKPmIZTKZAdhcsMKQCQKjZHV8h3hyvQHgVa3tsUBNueuD0+tVSNtz5ZRFHUs3SkohzDZRIoYMWlBGM5yDUUQeI8xFznAJGRVxQzZAAZeM7nAB/CjyTu6DdzkAZFFhXIhIACTbKwHq3BqJ4t255CFBHypHyB9anYMNw8sqB1O3rTkIjYYQluuCMAVVhXKbxSFsKqheM7eKfJCdiiJd7ZAy+MD8Kle6AdhuYA9CFBNCBOGKBwf4ScUWAQxMyCOVUJUHDRtwKfCfsCrgQO2erDcT9KkGxEYD7w5KgcCkSQttDxAE8qQnH60AhW86V8meRFbkZwuPyqa3WFWZXiaccZkJJ/nTXBVwSkjucZwQmKcJWYbwqIp4LFixpgib7YqsRGjFScAN8pFSmTzYztTYcAMIypP5mqixI+DI8kjDOGYbR+FSKrN8giIA5LEZBoGSReYWwDkHnDSEn9KkAG07woGOgJzUAhwwEjiMdlDYJppZOUhbBzyG+Y0DRZwiLgbnUjhSmcGlVIYVZhCMsPmBORUUYKqR5p55IGMU12+XCSBjnjc2KLBcnIVuGOO2Q1NeP94p5YDoC3BpVUKoYr8xGCe9PBKpnOD6EYpDTAIGX5lJyecmnHIY5VAcYyODUQIZTuIJHBC04uijBzkdRmiw9RWBkJxtBBIOOKQyhELSPsUDgkgAU5ix3FMAjqTyKjILKPmBBGSpOQaVguwWXAGXBU5HrSBQ+7DHg4yv/AOqnnAIOAB3BXOKFJG77uTyNv+FOyDUzgjAYMrOOoB4NMa3LKBuOSc8nJzU26IqDs5+lN3BiQruQOoApmJG0EvG6VnxxwMgUNGUwflIxzkVMvyqMDB9xzSNLhsEHB4I25pgQOj5wGwSMgg1JF5UUfl7JHI53EZ5oMsfI8snHU7cYqSJkEYPyBTnnGTSGN3liNkL7cYyy5IoKFt3Uqv3gVwR+tKS29leSQL2ZVpQ/PyuCo/iPBpArDMBhlFMQHX5N2akVpkjJxKc42lpFUU6La5JDhmHQZxiknlKsQFGwjkBck0mUhGnnihzImxSeWDbs04rbOqsI8sBggttJqONv3TCOG5wegGNtCwSKxbbIhYAKTNnFTZsrmSHBZOUDsFU5VRKOadHGpIYSs8bMQcsQR+FKAyKQ0h2jgAHIzUTeU2FLuzHjCkgmnysOZdR7xCN3EU5CdlLZJ9/amQxOXbbOBIRhkC5U1IIE2gCN1QH5geTTyrAbY3UR9dpAosHMgMQBBSRnXOCAME014gMsYpXUEnBbkU7MSliZdgxgkDgU35Su9TnAALdM07CvcEKsx+URhjkqeAalDxtGAHjIwcgHpSosZChkQvzgkUeWCMbxHg5wq9KGhpgJFUMCyuAOVdSQKYCNv/HuVjPO5VwPyqUbVb5mJHOCe9NBReF25I7vgilZiZEDGWKruBHQbcA0u+LbhEQpuwcZBBqTAdVLKBg4Chsign5yCgHORt6CndvQegwEBcRqcDknHP60h3Y4UsxPK5AJoLNz5Z/EnNBYkKkm05OSe5p2JvcaS28gZRxyR1FO3khtzqB2YtyKRpmTgKN2ccDg0ZlPJHBHA2jmnYV7DgN0eUyw6AleTSbyF2EEg9FIyaictGuSC69h2zT0bcMM6IQM4BzTAEEpZeAxySQFxipAJWI2oARyB2NNJ2qCCoyMYPFClsknOAMAl+TSARw6kE/MD0D0oiIILBAoGQQcUDLNhn4PJA5FErYXAPzdeORQwAsrbUEignjB5zSkFjsAyDwSpqJB8wBCgAkjA5NSb12gBlPXIA5oADGiSccgjkA4NQvK0GCCgyMkPzTwwWUKvAHQ4xSlwCu4ZIBxzigBu9nC71IDDIYHIP0oaSFmxlywGCuzJo2KCDtbPbnikcjgng9iTyKAI2Q/K6RsQep3YxSgFiCHAHTYf6Ux0+cE7ST0IAIFDEPuCu5APAHGKAHOpRlVUibI4w3IpGYKo3JkHggjpTlRV2kEgtklSetML7QCCxB6BulILiAEgkAD0BHWms7A79kYAb7oYgmnsweImQg9wFXBpGRNpYhcgcHPNFguNLl2BDsIz1A6ClIQbgd7A9qRSwChVbrnpgU4O+cs2GzwAtFguRJ5kTHOF6nJ4yKPtE0kgKnBPJATcae6kAlEwB95mPWnI5UMXKBm5B70CI/J+fdNMUXsoXANNyAy+XuZQSDkYx9KlcbmEg2kg8YSpcNIwIySOTgcChAMERcEwxocjAMrc/hQnmKyiQKzBiCcZxUrFwxATCcFucCo2SJWYq5OcEgvzTGPuJQNgRGeTjcV4x+JqSMOHUupIPAZn4/CmphiGG0MoOFIy1SRpGuZMShjwQ3/ANehDQ8vG0yjzVBHJAAJprZaYgohUHoRgCm74Y1OyNEAHXHNKjLIo8tjjPXbjNAIUIFY+VEoOcMcdKc4zGQxVSOmBwKVUEYYH589ADSOVQYKADHQnJoKAFNu0oyYHBLdaR0BGN2SCByck05ShyeM9CCvFGVYhio3DqBQIkTGCTwc4wOM0jMAWIXO3hc9SabsXCgBkzyTnkUpXJAPDdAd2RSKHgcZchSegIxR8oXJbIHUA5FNKKCMMCPQ8GkBB5YvgHBCnANFwJACeAy46AFc0wgKQASSDnIHFBBzlVDE93OCKaImwMSKTgjHpQCKYKKSByegBNCmYModWGOSO1I0TsBuZcYyQRk0gUqoAZgccjOAaoxHFxkAbiSecLmnfe4ClR3zxmowSoym3J65akE02clVZf4iG5FIB5QqvypkZ6huacGK9DjPQMc0xSu/aEIz3LYFPByxUYyPxFMBvmuo/eYJ7gCmnBYEpyeclelSDdGpDOSucgY6UuRu3JkjqcmkOwmCuCflBGTgcUqyoxIVoyewHBpoJ3n5WwfbNOZN5UfJjuRyRQNCvFErcswJ7bjimpgMO3Y7myB+dSYfhARgDHJOTQUO7IbpxnGaQCkMy7TtOP8AppgUFUXaAGPHJEhxTRCGY7AoAOST1pXSUAbZAMHJ75oAc6qQG2EehLnNGGxjC4AyO+KiLMvRN5Pp0pwLhhvUjPRQcgUAO2gAZTk9QelP3ENgLgY5Wo3kCDcDjsAO1QmaVnARG6ZBHSmFycuC/wB0gAZyRnNKznGTnJ5xtqGMyryDk+/GKkBkUHDICeSc0h3HsC6AAuOQT2NNO35cbywP8RqApcspzesoz0VamEbKq5ldu/POaAHpECxDtkHkZFNAKKSqggDGOppTldoAxn05pAAAQAoPoB1pgKHJBC5IxknHFNZchQgBxzgrilAZQB8gH120p3BSSfwBzQKwwRlsgkAdhjmngBcknLZ4ycUZBxl2BHQdabgFcDAI6krmgQE/eLsAM5INQiW2VjieI9cgcVMQoXEiA545XApI4rZcfulB/wBzigAUw4yAWB7DoKDKRlSkuB/FtzUgdFXALAEHI7GmGUsw2F8d896AFWQOMIWXb3YYpPKDFi7k56nOBRl24O7jIyTjFPDuAfnOMZGetAxgQIoEfKk5BJ4pjHazMsWSBhmpQNxBEpJByRmnGFcbm3N1wA2KBEYkMoAClMHAJ4xTmII+/njqG60/94FUFCBnIyRkVCd7TMCAAOMnk0DHB1xjLLnpjnFNcMyn5JSw5yeRTwrALg5UjgBc1GEKnJMgB5bBxigByMCMSKMEc5bbQzhlxuwB2zmk3kLtCE7j8pLcUg3EsQFXP4YpDQKBtAV1YjJz3/WkPyqBt+U9D1NPUuAF2c9ckZFROrbcnPJ5IPIoEI8g3Y3AkdDSqSqFQ/J5xjIpNmVAj3jJwxJyDUgAQKXAAIx6GgCOMvIrnzF44wRgUAso3KyZPBKnpRJ94EJlPXqTTclTuGfmHylkxQFh2VIBc7snk087SqgOhz13c4qIl1XAYgHoGXiiSNmXl3PA4VABTAUlcMon+igcUsROMOrqw+6RzQrBVwMllGWJOQaVXdmYSIMY+7jGKAQST+ZhAkjnOSSMfypPKVmBCMSPvZ5xU6D9zjaABjBQ81Epj35E5UjJYdCaAsWUDoMj5T0wRg/hTDApk3y4yTlc8mkHzgnZtPBIkfmke5Aba0LYPBPagZI22RQqZJHOQM5p0e4wYLbRn5TgAiq5jB/eb4wOyg4IqwpbZtkQnjIPQUACw5X5pJGzyCTgGgIqrlnwuc5IzTWl2qAYcqeMlsk05NsittZWI4IPGKB6EyMrrxvcY6kYFNYDkHg49eajChDks2M8Anin71KgxqSScEA5FAXHpvVcbyPqKUjvuJB6g00I2SfLPHYDrSeYzMoVHBwckjgUDFAGQR07fLyaXJZiC3PTG3pURl3EAoQQeM1IHypbHtk8YpBqKCMrhc9iSMGkMpBb5SQDwMZNISSMDJPYDpQGBB+VlA45XmgCnlhz8xGOxo8wjHOc9ickUAAAAxcgZzilXHJCKuaozADdksAQenrRgDgKpHfjml5DHDKAfWm5cjhgM9RjOaBAQMgkZGecDFKYUUkqjYPUZ4NJsYNkSEgdR2pcKcgFsnqB1pAOCKrY2ZPux4pA2PlAUcdM5NIETDbWYke9IW3Nw5QnqSKB9B2EbaSASOAD0p4VQuVQJnrgYoBRQVMinPWnKIgMlwM+2aAQ0FCepP1NKwzjAAPqDQZUUhQxIPouaCcnlWAzzk4pDsK3KkFevr3ppID48uQHA5H3aR2VSCenYCkJG0ENgA5IBzSKQ9ucDO38c0iLGzMQecEZB4pQ2WyW4PIGDmnbozkk8DnGMUxWGgBVACluuSDzTii5yQxOO5pu4MOFIyOo4zSg4AAyT6daAsKASQVGB3waCQFG98jPQDmmEgg/MRjkDGM05C+753U8dNvNAhnnlSQJEQdiRkmm+fFt/wBZI5Df3cVISQ33CBngAZzSGVmONjnPOSMYoAQEtuJLYPIOMUHyw2eScfWlVBuzgkjrk8Up3bicqo6CgYowFU7hn35NJkK5fcwzxzQZdvBkxxwMgmmrLnJDZA4JXmmIed2ciPI9S1NDI7EA/MB06U4B8Fi7YPY9KR2fb8ioSfSgBCQq8knvy2RSjarFsrkDOQOlNUuThgAB1AANOJIU5DKOikdaBCpICSFLnI44pCxcY2sxHUDpTSDwFkGSRye9RkujAF+M8KnGaAJzgZ+XbnGKQkHooIPJBOaAw3FenHU8mnDBXaHz2+XtQAg6klMEDsaaTuY53HpgHoaARg/K5IOCM8U1wCBlgD1B70FBvReQxzgggjikWRmTGGI7DtR8sgAMnI9elNLsOCW5OCexoEOMSkbgroTycdKaGCsQqsad+7Cn94VI5IDZzSb5GBRH346ZXpQA04Kn5CpHX5cjNChG53hweoIwRSORuYM20nqATQMRpgPhRyTnk0gHAlgQqy4GORzmmsoDDllzwT0NRNNIpyiSHJ4yMgfrTx5pjJZiSeoY0CJDhQd06kYzkcmozklWfBXPHrSkhPkC7gcHheRTScfMzgAdRii4WEkwuApYdRjOajDFXxGQSBzxUuAyk4QluhPJFIkancJXUEjAAGM0ajInupiTlcA8EDrUZuJWkbyUPPBUDOatoEXLlxk8AL1FPQr5vmBiSOoyADQBVEkxXLpgL90BcGp0M0i4EYCkZBkY5NPRmbhIMHnADZIqKeNyfmeL8yTQBLMHUKS8K88ALnFMRoycl5HYnlQvFRxowcqgyCAd23B/WrSRsQSzEOeqgcUwHDJIzEi/LweppQMryqAA8EYLCkQrGCsrNgdD93NRPJEzKoUsCR35oHYkKqxVmkc+gJyTQjlmzsOOcHBFOBIAMaqB1O45I+lNM0nzBpwR7Lk0DJDHI219+AOhxkil8og5kLOBypIxmm72dso5YAjkdRT3VWIBZjzzg4xQAgZVO0nnt6inowDEjOemelKY1yNzsB6jjNNzEzErHvPQE9qQCPNt4BGOg3NimCUnB8zIzggHinOm5lARRjqe9OCKCSSgA4x6UwEAXzGI2njnC07AHIDEep5zSkKSMvkehPFK6qF3hsAdQaGPUYVBXJJIHBJbAFICCnDrjPAzkUudykBM55yOaQZUL8igE5wVOc0gKoZgAUG/PQmlPmsMsqZ7DOMVGSRglowO+TmjzoWOSyH0IpmY8EryccdD1IppcHIKyHPcLin73KggEg9cDFBLAkkEk9zQITDhVwSF6Z604xMVwjkHtk0m4DJO5D/OmiVS2AJB65HWgZOIsKA7jI64qNiFAGc9ckDkUgRiCAMZGck8CgLlvmbaB15oAUuMglAMjg8c0qEBckDjnOcgVGVhB3FwAe55zTg0Lqdqlj2IpDHLKGYkScAZ2gUF2dST24yWxSoHC57HpkZNKUUNlk+YDjNIY0sGwoVSPc1JvYAEbQMcDoajDKSMlgM9AMipFwTgJjHQbadguJ5ku47FUjHJY4zSAvkB9pYHPHQU4BixBxkHtzUZcA4KsMA8k9aAJCCG5kGD1ApoDlyMDA7g8007Xwdo5GQetPBVV4HI4yFxmgQMqqwP8XXLEc05Tjn5egxg5qMrGrBgmSO5oZ2/uqFPTIxQBICx4EgHbAFB81hnzCQOclOKaNoTJfAPXHFKwiXr1x680DGpHIT87gjqDjaKk+Uggn6YGah8yHJ3R4A5yWppeJlyoUAegyaB6DzDDu8wwqWHQsMGl3NtyWTA5IxTU2nb85z1Axg1JlA2SDj1zxRqToIGLEZQMB0IFJuLZADAjuR0puSCRGEJ924pxBbKyOCD0AGcUxBvdRzz7njNHmMVICEg9z2NKWIBGZMcAADBprAsQFTBxgk9aBigEHB2Z5zk08k4wMDtgDGKhUncAqknpkLxTh5235mwQeOMk0ADRFiVYEj06mnmJgoEeU4wABzTgWwuZCe+QMEU0lm53MVA7daAsMCOo5LOPXdg0xnZRhbcE9clsmrA3MjKQu0j5c5zUKSGEGMlSDwBjJH1oAaRtb5hIp6gLzinDaz7fn3Hk5PIphuH3MBCVxnDAZBpTIzZXfs9SBzQImLKnyhMgdScGoMhmLGMpj8AaGnVEPMfHd1wTTluwVACOScZO3ANAxpdFyQ+326imtdQjguC2PungmpjJKSxMRiUD7xNVxKuCUO4k9SuAaQCGeEDKuc45zQJ4h181iR8oC5qYsh25Qj3LYzUVw8sLgpbEEjO7cCDQLURnDsvlqUfphjQAGBJkAcdgM5oDysgJh2ZboeBT3j2Akpkbc8HGKB2GK0bA8k464XGKaXtySCoZwOCWoDkKoyykjCnoKaJdpA8oFh/EF5oEG1XYDYFBwCAeafh9ojQAMpyQUyTTw8iurCHcx+8xHWng3LM0gMaKOmBkmgY1EldP3j4yCDjim7FjO0SZB4JHOPzp6I+S7yfKeinC5pdqIpfauAfunkGmLYYjiBCg5JPDSCpFYuuDcJnvgYNME8JICoAw5AAyaVJ22uC3OTk8AigYmxijKGMjA/LlMAfnThLtUB1IYnG0OADTGu0X5QGcjuCWz+VSR38YXmAoe+5KAHu7Om1QoOODv5/SmAvFGqB0yf4dpJqVD5nzoi8dyMCnlyF+Z0DA4zjOaBjA8KBWKS5PUhcil+SRcoDk5yScGoyzrFwGVcZOOtNRBKfkfCk5IK5P50AWAysuAAQBg5bJFMKxHAJAI5XnJNPcLGvy+UM8E1Gsru2wMoGMYC4pFaDj5WcGL5j7ZFKi7QVKBR69aRonxjzmRB37GoViiV8KzSN6E5FO4icpGysBLj0AxgUyIFVxIxlBOQSMYqREZeigArgheKjd3DKCioB0BakBJ5jNwEHHGScYpS2BwC+OuOgpok3sMSbh0x6UnljdnJ3DnhqCrkEkcMgAdEx7N/hUQS1BwsUYIPJ2GnyNOq/u3jDZ4GcioC9w/DXB3AnAjGcUzGyJhEkmCA5I7hcCpPs7A8Rtj1L81CI5WADTzD/AIEBmpEtwABvYk9MtmgdhzRFV+YYx/tc0xnxyoBwO5yTTzbMvIIB7ZFAWVj99GA6fKOKA0GxCZlJK4PUfLmnqrqjEoCc8MVwKZtfcCZTyecDAp5ljDDAz6AycUgFBkZMkL9COKN5UYUE88hRgU10eRSwYqccqDgH86WNXRc7Ac8Alun5UDTFBPBCEnuGkxin7Cz4Hl5GcknJFRM0w4Hk4PU8k09S7ZBwBnPyDFLUehIFx745yF4oAdmIC59BioJG8sDmZsnGBxigx7RkmVSeQN9F2OyJi+wsXABHXNM8wlQwU4zwQmRUAkWFiCq5JG75i2fyp8kxPMaExkAggEmlewWQ/wA87jtDE9yBUgMhILxuPcnFQrPKEBSBiSOCFxipEnZgxmwnHG5qYDnIHPQds0zKMwy5BPfqBTHCswYOpAGSQCTUqbXYZByB024zTFdDSiKSWLuCOAeg/KkTy0yFj2574/xp8iKG5RsDkkyYFL58MS5KgAckA5oCxGzQhwZNvPQml3qrDLpg9ACSaFuRKcCGQr1OVwKSQ3CsxjBQHoN+DSb7Dsh7xIWB3uTxz0pBAQpOcDPcA1AbaUcmZhnoQ2TTQkShhJcNITwQW2mld9hWRbGGHySYIIBwKUqNuNxPPIJxmqymFEzGTn0MuakVNqkgQluuCcmqQD3VAG3AgnqC3FRh4kyBOBjqN27FROMEkvDFnphcmhIA+T9qwOhwuCaLCTH7FcEichT2IxmmyALtKyOxJxgVN5CSIAJNwHJJPNSAIFCq2DjAJNFmMgBO7lJGJ6joKlKb0yWKEDAAPIpkoXaciR37bRgVColXB8okDoCc0bBuTJA+393cEkcEMdwNPMcyDJcD1HQVXaVgWLCXjnYoCinGCdwsm4KmPuMSTQA4Bm5aVCTzkrjFSEOeE+YfxfL1qCNJ1UohCDOQQMA/nUhWRckyMMHoo3GgAdJSAzRHaAOQ4xSNM5VSSRHngliM1EWWFiRG+CM46GmgMzklZQWx8pGRSuBK0sqE5ClD0Iw386YJZcAGcqF4AEec02NyAQlqAOhDHBNDC4iyfKYAjjB3AUNggnkkKDzNzY5IKcCkV12j5m2kY3bev1pEjd1MkgGBwGDYanCZyylJQASSR940k2PQaEiZAAWJyfvA9KdskyBGfl9jQxC5aRyCx5K8ClMiMoEaSOO7FsCqJFyYT5e8P3yecUwyxljucEA9Aeaa8wMbBIUAHBIGSaiDzBt0aMoxhQVyKLhYmaW3VwC7Kw5yrZzTXkQAHzn+Y5AC0guJNuXaME5LErk1ELyRVVABKFBwQOKLgXI0LgkxgsB0dsUySNyjDbCMHkLgkVXDyvKcrKgK5AxkVZwfLUyXEhPXaihP1ovcCKO2LEHzGORznCYq3HFKuSZyijjhuv51CsFrvbIbJHzEsW/WmOVi2iKMOQe6YoDQlKxFwGlwWbGC+cfhQ8MCyoHlV88Ab84+tML3TgA2ypzgE/dpfKvGwPMiQdxEgBoGTvNEsixxxsSTyB8oFMa5RG2nc7Ec4bkflSNbn5Q80soHVmkwB+FSGW3t9ojRCSMEgUDERpdmWaNSTwGbNSKJSy4eFI++OpqON2Z8qjhG5ICcVJKJScJHGFI4ZutADiiM3+sCYPWmSGEsd8zPgcKDwaqtEzMxaWZskDaqYqeFI8HIkXHADnBo1BND1AYAldoI6noaegChgHCg9BUZmjhZsvGffrQs7ygeUiSE87jxigE9R+12Bx846H2pTtjAJQj0IHNBMh4LDHTg8GgCZFYBEcHnJOTQMA7A4Awe+ec0B3ZsAgqehzg0isQBhlDHqBzinbSOC/I7EcCi4JFRY40G0RsQOnY00owbOyJB3Bfk0pLgjg89jgVExbOcAHsDzTMyYB0GYwp55IOcU7znDAb0B9ByargGVgDwOBkHAqz5SqnBVCc5IODQAu24LZDrk9QelDyhRmRiuB0ByDTGKuCm5iOOeabHCkTZS3JJ7k5oAVblckG2cgDqVyKR7lFJAt1Cn1XGKsb3HIUAZwc8UzMpZmG1QOmDk0g1Kz3MpkxHBGRgck80gS9lyBNsU9AFq18hYAyO+eCd2BSoUjYhFBOepyxoBXKqWTeYBNJJJ3JB2gVaFuicRhcEdWycUrgt8xAA7hlGDQHiWPYFBJOcjAIpWKQ5huCozJnoQM0hWNDgoCB/s5qNnSJlIUkk9Adx/SpUlGBujmQ5ySeaLDuSLLggJGQo6YGAKZIZlViqAnPUtmmmUkldkjHqGIwBTdiuNjSNxzwxFCXYG+4gl3MokyjDqccGlUIAcM7/AEGAKfsQKFG4kDI5JpktuRgh5gODwcAUWF0FVlYAB2AAGQ4wacSCCRgjsQcmmhCVyzoT0Ac5IpQSp+RkQHqQuc0xMcsoGB5RcnoaUyE5O1Fx7YpgZeAwc++MA0hJx8kLvzwN3FOzDQWRlY/O8YJwQAeacFLD5drYI68gVE5nKkLYnBOTuaoJUnZlJSCIf9NJMmpdxpxRd2oz/LECRySOBQxc4AhU46E81RMHmsFkuUAH/PI4zVpLZVAy8hUDqGwKLj3JAsrAgxIDjghc1H5TquVQnJyQVxRJBbkZZScdCXOTQqopBjSPGOpPIpi2HOQsZJgO4DndgCo1kMiKSgQjgkdD9KczxTFlCBxj5vkJxTfLcLtRMr6EYFG4tgAcPhXJzzkgYNKE3EkyjB5Jxx+dPZJVVRGnPdc4AqNlDLtm2gdgCTQMUlQcB0wOzPg0q4Y8c5HROaaFt14RMEDk+XQ+1lO2WUFhgH7pFGo0kOljRI1L8HPCk81E15ApIMm1hxyc5pB5MEWQDIRzvdsmpLfftOItyscgsBkUaksRLi2ZhhgSfTmpG4UGLcVzyehFTBSinBRfXGFFVshtyyyO+DgLH1p7DQEbmBLqCOQQdwNSPKwLZdMHHRvm/KqW5BKuyCVyucGQbSKR2jaVT9il8zqQDkD8alMCdeSQm7ZkEkrxQHDMVMsjDHLAYBpPPkVvkdQQP9UzbiKFu5FTbMELHp8vNO4CINpJR94xkgqQR+NL+9wwWFB3OGxih72VR5ZSXaRwUqtcuACTEGPGck5oug1JBNMvHlxgY53NSq8iREgqp6YUZJqOCdVwvkiRSMnnGKSe4lmlxHmJegUNzU3QWYPPLDjaLkdyfLwKY8+WErbi3YqCP0ppuLoqyM7IqAcA5zSQTXAbMbNIScbRkmi4EzSttV2jcg5DMYsA0omjUbI2VO4LPgfpUzWQnQ+WJVI5KmXAJqxZ+HrueCW8jtppY7RfMmkiRnSJcE5YgfKMA8n0NPUTVmU03Fi6Pbox5LKWNRvcv0aRuOmI8Z/E1LJGtypZbry1AI4PH5VGvkqc2zvO4GGBbg/hQOxtz+Gbq38E2PilrlDZ305gijRmMm4FxyMYA/dnoT2rIieESsSZS2BkiMmpYTdOuQ6RjHRCFIpJS7BUe7YLzuJfAP480xWI3G6VjEkzvjBBXaAKlSCdoidgiUdncsKgjvYY5SFeXaowCVzn8cUst3GGUjzJZcELHIcr+VFwSJ/LKhibs/KfmUABabG9qp3eZkngENuzSGCW8QC4aNWHJSJQMfjT4raG2ByhyO5IJoK3JhMithUbjjgYpwdGUnYwI6EnNQiRHYmONi3ZmIwKcmWZhJHgkcEyBQPyoGrjmRSdxeXBwSBSrFtBKuApHG4/40AoFAQoQDjl81GiWskmHfzW5wpUnFFwsSgAKXmmiI7AYAp22EkENkkZAGcUCOBeBAxA6Hy8CmyzR7cA7WzwM4/lRt1BLyHFgFADyA9QAvWlQE4YpIR3OODUKCXkB/lIyCFJNKImkYGQsTjBXotHoPbclz8zfJtP1xSKMjG0g5ySeTR5C7QNhGO2MikBVcgRMPXJ4NGotCujMQfkCY9TkmnENwRtPqCKh8mXOXLAegbinAJj5gTjg85FOxmTGRF6jj1yAKh3xb87AWz0AzimyFAcKDwegXNNaZgpGyU/RaNREzzMrDgkds8AU1ZwwbYpJHUntQkkjcEEA9PMpHMxPDIPYR5oAUNI2CzIMHJUjNSATFicqFPZBgU3Y7KB9oYHuduBQsEwGRLvB9etGw9RTEW4eZgB2BwKiNsiyZjn2HqQFyasAMAEdQ3PXGTT8MoAVBnGeeDQBCBGAN7hjnGWGKUOu75VjwD1GCTUrOVA3unrycYqJ5V+UCZuOyjJpXKsTmRCRjzFUgbsgAfhUTYyRH857lmwarlRIwAVpAORngCpi7kYCEAdRSDpcBOduCcDp1yaQMGOC+eMg44pTcMrD5Bns22gyTAbgy4PU9DTuA9GLIRtYHpwMU7D7cbc/jk00XBMeGORjDbeTSfalxiOCYjsAM0rjaAF84OxQOckc0eaoJBVzkdQM0ebKxIMJKkZ+c9KFdOisQQPmDdqYkgEm1WJQ9sZ4qNnuZVIULCM53AZNWHKbcs/Hsc5qEzsqAKgYHkZkCkUg6Fc2k5wTeOT3ycCrCQMq7hsJPAIXdmkZ5Cq5EajPJD5xU5CMq4DHPUs4C/lRddAs7bkJiuV48xSp7FcVF5KI3zIzkf7ZH9aseZAWCMjAjocU9HjALLKMHjkdKbsBErs33rZAo45HJ/OkbczcOqKOm2UDH6VaDFV+8hB6g8moHuYCcCWEN0+XbRbUb2FSeSQiOOWNjjjHzE04RuD89xgnttxiqZKQvvFzgE8hEyf0FWCjyQ4X7Q2RyCdtAh0hVNpM0hGMHHANRtPbxLwGZzwAWzmo1tCv7zZCnqZnLGgxzsMreRhegEMQBoQrkqXUrDmNhjgDGc0qGWVmBgdExgsSMmmfZ1K4kdyT13vjNR/2fZOWBUBhyQrkkUahoToVVipgOR0ZhkmkFzuZgrhCOCDgVCiWqH90m8jjcWJApWIYKrRPg9AMYouOxMpDNuRFYjq2SaHknVsiJiSOigDNRedtj2SLIOo2gBAP50LFEoJj3gkc4mzj8xSuFh7vcMp8yKNCegeUcVVV2R8SbDnqolzmpkQsw/fOx9JDn+VPeBY1JR1aQjoxxn6ZpgxQoK4KRpjpuTOajl85osQmEEH0wKaI4mX99KsDdlJAP505XEQUCaFh2JUk/nRcSTRW2zzwtH5a+aGHzbmAFMjs2VSJpZkYnlVYbT9at3VyJYWjdxyepGRUEVpEjKz7XAOQSeRSaBbk0weCMHzY3B/hKAgVXLJK2VdDJ/fBII/Cr0vkFNxjSQnsCAaz547JlWT7OFbOAMkg/iKBsa8gUoGnmx0ORjNXFmiZeI3MZHBMoBqiYYGwTtjx907iR+tTjS0mUHzt+f7g4oVxDLl4vNUFIQp4JLZP6Vt6Xr9/pVhf6fptxGlpqMPk3SIoLOuGGBuBI4ZumOtZH9lKq+Wc5I6E81WW1aGVQsyLjIJD5IFJpj06gIrW3mZpLSeQk4AduT+VTfaXjjJtIIrbJ5YkA1YtjbKxHnSSOe6gkCp57lv9XAkrSY4yAv86a2CxQS1E+ZGu0lP8TckGn+SoJEabiOpVMD8zUcj6hIxRrlIR7MX/lTXtNQdBD54aJuS0hwT+dG3QTsdDYaVq2o+G7rW4raN9OtZfIll3r8r5XjbnJ++vQd6qx20qriRY8DqAlNsZdT0/TmsF1KRNPlbfJbRE+WzcclRwTwOfYelSB5jgRylSf4pE4pq40l1IJWMWVhcluc5XJpIt87MJYt2AMknC06dImkUSNK8g5VwdopVhZYyzYAJ5/fYzQNIcYIW4McajGNoqA2kERDBAvr+7zmkScJKY1Z3I6hZgwoS5lkmZYbfMg4JYkqtK47dy0GC4EcDn1CrimtLjhneM+pbBqHfqaPiQQMD/Co5p4haZiXQKwGc7ORQDv0FEROXSfcDwTI5INPjiiXOxwCepXpUDRpEyCUs2eQWfANSi4hKnYHJ6EhSBQNK44eXDyJGDE5HzEk0vDNkz89yDzSABukUoz0IXIqNiVICBeDg73xj8BT0FqmSFeSDcnBPGOtNeJUAIhEpHTMvNJvUEOzxKp4BPU1IrxKwIkUDHXdxRfQEinGk7E/OoA6ZBqYh1IMjp+AwKhaJpOZNpAPA3Yo8mI4DxoR2GSaZkSgnBywGTwc8mnbgBgyKABzg4NQi1t8ZSBcjoScCk8lF+YJAD3xyRT1DQkeWJVyST+OaYJ4ckBmJPpkmhhbj5Wfn0GTUfnonyxeYWz24pATeaoGf3oA/vLgUkkrsQAVQHuT1polkbIfaMnP7xs1FIQrbhIuFPJSPOfzoGWIxOST9oRgRgADilcTKMM7EewFVUneUlBJMB2xhRUscChsyIZA3Xc+SKmw7gGh3DzCWx75NWEuomJChzjqNuAKb5MMYU28aRMc5JXJqFgxbbNcyyEHhFXANMNtyz9pByBhR3brTBMMZKkHtngCo0EQJMcTZ6nPNPIDKCUwTzkrkUtR3FSXfgh1A9S1EpiUAyPG2c5JfJFIT5mMpkdcleKiE8e7C225hwSF4pgSRybj8kigdgI85qRpUC8u5J54GKiDEjMj7R1CgU9XiTJVk5655NAhGcLznBYDGBk1HyoOxnYZzjgGpfMiLMDtJHUgcU4ugUDaT7g4FKyHd9CBLSJjnYMk5w2an+yKvO2NSeQVTBpGZSAAvI9iaRxhSTlgewan6CAo6/K5LqegBBNNLWxYo8fbOCORTVBibckcSnOdxPIpxdipIlj3A5yI80tRkLT2kbDCZPc7TxThPCGYhmHGQBHkCphMzDJQEHnIHFPI7qgGBwTT3D0IIp1cgxTksDkHGDVg5C5FugPcnAJqBpLnkEoFxydmBTQ4kIRJGLdyFwKFZCbb3LCljyWCHp8rZpogyxO/eM/dNRuGhGCjtjkk8g04TbgNkPzHkfNii66j6EhtAx5ihC+hy1O8mBRghVA4wExUaedJuZ5G2g4AVsCggk8A5HA5zRoKwrG2LgGFpGHqMCn5jC4jRRk8g1GS5bglfUHrRuIXAcsR/CFyaCtyMwRK/yyMGzkBUzS7GA5DseuScE043MoyCQpPQFMGgzEnEjnpyBwKNASZEbYuAQCsnbDc/rSCCZcsGAI6+ZyKkNyixgqi56fMaYksjgBdi9+XzmiwrgitMxMkakf3o5Kin0+GRlGyXIOcj5gKnLMzjeqN6svNBmVTh7eQDOAwUc/lRYVyA6aQyyRSKABggx5zSlLlPlG0DPO2InNLKYXkUuCCG4yuMfrTzJdCZRGGeIc5HGKLICB4pAwIdVbudmBTo4lClmRnk7kNhR+FWHnXeA7lAO2BmpXfMYMW1iOzHaaLINSg8RJBa2BXHOGBra8LeL9T8I6pLeaTaWs0kkJhK3IYgKSDngjn5R3rNaSVjhkaMHpkZBpjSne0JG8d26UuUCOWRlVRHlmP3t0eQKhRzaysVUiRjnCvgflU4KOGj8yQAn723AFS28FkuMRq7D+KQYNFrhcptqLrMNsRDc5cpuNSPqCDmVLhsc5VNo/lV47TLuUAjuD0FBeUBiGhAHJOwkU7MVzKk1JZCSm3AHfIJp4kN0oM0kCY5HlwsSP6Uu3zZ95ktyQchvK4FTSvKgAku32HoFOBSHcW3jkZlaP7Q2M8hQoqxcO3IFtM5IwcnkVn+VAWyZJHznapkx/KnmxKx5+znaecsWJP8qaugui1D9rVcQpFbJnkyEsT+FdP4pv8Aw5cX6N4dtpLS0EQDRztuZnyckZZuMbe/auOSCHJMlwqEcCMtnFMZLAMS25WHG4gnP0pXGtC4bkSMM3Tpjkq0Q3D6VDKtvIVkWa4J3DkxliakgiR1DxySOg/hxgf0qw/lKMOjDnjMm0Ux6MZbmIKfKVQOwOAT/Wla6DMUdwEBwVRMmoXmG4rDaRSMOA7nI/OnETtgyzRRgfwwdaLisXEIY8OwUD+JsCgeQWyZM4/281VhiVCxSR5STzu5C1YeTCqNwU9yVxRcrQHCyMWhAd145GAKTM7NtcrHH/EM5Jpge2UsWuoiR2H3jQbiIqR5pRR3K80XQcrTHmGM4InnU9B8+BQ8UXAEjY/u7uTTDexRrgvJKByACKYuoqxJWJiOmZGxmkmhu5ZRIwpIVhk8gpnNV5HncER27ADoVYZNNSe5mz5cUaqByGGQKmQTlMlI+OpyRRuK3UovcqpI5JHHTJNMW+DcCNx7heaUTxkYwCB0ITNSo7uw2F0A6ggCqMSPerMAVk57kYxU4hDMCsYOBwSacSQMEMSeueaA4CtlMAdccE0xojKIp+YKGPboKf1zsRee4GcUgYZ4YEjnBHNKTKynaEAHcnFAEUqKQC6Fz/u0xVG4MttyOw4pXhmfGZ0APUBjTktto55PY4yTSAaGEgIMO3A56GpFRdoBKntnqaeFjJGYhk8EnilAUEgRpntigEN2KQQWBUHONvNL8oBADgd8cUhJUE71Uk4IzSgMxyHJHTIOBSGKQgY5dieOC2MU4PtByFCjgFulNIUDlcHIwCcinYO/JReO56UwsiMTllIVlcDpg4FOR3cHzAoxyAG4FPIZQSWAB7AUgIZt25yB2K0hjUZGOQGJB5IWpQE6bCSe5qN2l3YBAHp3NIS5bGGIPpxRcCUgL0VAR0PXFIJFBIDqB+VR7QSAQD7A04hRg7Bz29KAAyx95ic+p4pPMUDl2JJ4ApRIGPGR6jFAcgEjp0yTigB25D0XJHPIyaje5VFDMAoHH3OTS+YFYEsB7LyaeJWJIEmfQBcmmKzKy3SysBH5oPp5fFStFctn50JI6EEkU4yOXIKv7EkAUhcg/cz2JDZNA7CoGRcO6hh1wuKUTjHB3joCFzTA4wxYjHTBGc0GQDGxxg9hwBRcRMJHBB2twOMDimkk4JQ89/So2lXaRvcjuR0FIr4G4KcHpls5obGSlVI4QDHYU1MsTtTAHHPFN35bCrwOSc800ynOCSPQGkBKQzKQSAfekCOHA42+ueaBIMYyp561GJCz7VGCMgYoAmLrnbtxkZJNMNtCcyEtkdGHWowXHJTIGc5PNSrLuIAUj29KYIaFTG0puJPTGDTWgYZIyh9Ac1MMbz+7AOOueTTCQWw0m0L2Hb60aANMbIu4gk9MEgkVB5rFiFRjzxjqKmd4lKpvU5/HFKSowY8se5OAaBEJhZQCfLB6jcMmmiCZXyZQB12jrVhAm5QykZznDZpjLE0m8LyGwMnk0tAIzvkOCInbuxHNDJM56D5TgHNPI2NkbMHoMc1IJkUAu4JPTAxQO7sV3DNwzOrex61C8RLklJTtHLZ4NWWw74OcHuOQaCQoIEZI6DC4pNdguV/PQDy2BHHC56077VMFA2x4GAAcE07CK4LWxyepwAanR0+ZdmSe79BTswuU55pVUMlyoBJyDyBTYmMjEySzFcZwq8GrZ3GXDyRgdwE6UFI1b/XycDAYAYpWC4hRmVTBHIWP9/gUD7XuAaG3AHAJO4/lThI6oSkRcr1aRsClF2Mho0QkjBBamIRLKZmLSXJRcfcjG0CopYrZG5kkkZeflY4qRzc3IIDoFPOQucVBLbz7VLXSAE8IBnNA9ELDhW2xrChxkAjeatPcRr+7Zo3YjkIOTVaKyi2hvMy+OQPlpTBtI2OkZHOQnzfnS1BFhZ4olYpDKh6FyuSKYsgmy5WOVO+cux/Co0jRTumZ2B65bIq2lxFnZEhOB1BAApjIwygqY7ZSScMCu0ikntZLtgpdIo8/dDYJ/KnM78lggX1+8TQLkDIBIOOCFwKA0Hw2ywAqj/L3w3Wnl4hKUcgn+6Rk1EC7cPIxA6BOtPCKxyBgjqxXP86RQGNI382GCMtyAScClQ3TBi6oPY8inDcvIfeDzg9KcJ5TkhcnHUcUwKrJdEgx4HqWAApjR7k8ua4yf+ma9KnAuGZjMdy9QAc4pyCGI5QEbuSaCbX3ZDDatHzHNMc84PFWUSR15GBjGT/9agTgkgHBHrzSGR9rEFiTz93AFO9xqNiohRARgAHk4NK06Y5l5PAU9KUBNuSoI9BURiVuBGnXqaDMcDETguWPcdhUgBIXCqAe/XFQncrBflU+qrQzJGwMjO4PA7UATtkc5U+gHBpgk56DGOctkiohPCeCmPUEZzStKQv7m23HruIwBQDsTAlm+VwCOuBQSCQNjk+vaoQL5iDtjQHrzzUiRseZGwe4DdaAJGRR95CD2FNDvyBCQOxPIo3xZwXye4JphlUYKgkHsH4pXHoSbXc8ptUewoLEDJZQo9WqIFmPyxZJ6k9KcI5T0ZQueVCgCmAplHygOoPYjmpFJwD+p61EQ6MThOe+7NOKO6ANKqD2GSaQDsqDkCRs8cDIppuEjJBySOgB5NRiGFRtaRyScAButSbbeNTksAOpBwaB63HLM8i/JEUPbPejZcFudmD3zzUP2k8CMHkEglsmhHuWOHVgM8EEUCuT+USOCACe3NKQVHLkDuDxUSwyq3zOpXGSM4NTAooyHAPr1oGRG4Rchc84yFXJoMxPDAjPQHqKY7gtg3ki45IC4yKXfGpzulc/3jRoJXJDFlchmBPfPNMNmi5O9wT1IkxTVuRuKhiuDgZHJp4lLZG0MQTkNxmi6HYesRxgsWA6YJJpjzIpwAc+gUmnp5jL8wC+mKF+Y/fcEcAbaaExBJEwwSST0G3FDuiKoZFIP3eMk05UKkkvk+nQU0sGBAlweoA7UhiD7uU2Ad88UwEE/vHjHPGGFJsRl+bDt1welCAA/LBGDnqFyaBK5MNpGPmJI5Gcg0jKu3AyBjkk9KRwSwU5CnnjpQApGCcA8HtTTBiEBVJxxnuMk07eefk2j1xShAjEAgkjgk5NBCrks+STzxnFADTksPlJ9wvSmvGq7eCT2zUiOOocluh4pwYsTnIHcE4osGpAA2z5cjPHJwaQcDG04GcELnP1qViqnLkMewAyRQ0ihRgsBnJxyaAK6vJJJ/qQcdT0qf5gwJiIGOCeaT7TApyAxI7hckUxrtGXBBAPC5XP6UBcR2V8+Ygx74oZFKB9gIPpyRSqNxyCQMZAxjNBwMgFwQOcjgUWGRl1BwqgjjGVyaewBUkzBVAGflwaHPQBTKfY4pmSBh4NjHgA80rCuSByR8qlxjk9M0gd2YjbjI4yc4pCAHBC4GOSDnNKQSyhUIIySx6GgBpJcENJtYdDs7U8wl0GHBBIyxFDiXdtCoARwc0jBtpDOpHXAoGOMBVQVKuT1GOKjaXaOApOckA4FB8pl8pnOTyo5xUYa3XCGAZA5x1NADnlXBCIz4OVO3IpqTu2VfKAc5CYzQsrxgiKNADzgVKXcxAm4JycBAMA0C0EDFAdzKA3GOppArup+TCjoTzSKjIgDkxk9TjJJpwfG1YQWJ6mQ8CgCdWCoN8gJyBuIwTURDLIxhXfkZJIyBTJDOrEBI2PQHqRSRxSSNhpuRyVBoGPYOWDMSVBBB9alwfLJIXp1I5qTynPPOegCtgCgIvRxkjsTnFMBEdVQhWyM8DdyKV5WJyDgDnBHWomjtuuWJPXbxSCJmICQxoAeDIcmkPXqO+0KzMmOnU5p5TeTlnA6gA4FIAIxhpE3euMEUZUDYXYnux5oCzJNxCjBz2ORmmOZcZjOe2MYxSGVUUAiRweAQvFNMrkNsgKnsSaNB6iBZWcGR8DuOTUwC5wEBHTPaogHYZL8kYKjgGkdJlUBVCAcktj9KBadyclEbICBvUc0EgKSzZHrzUaDKgZw3c461IFZRuwSR2zRqFkVPKGODnPQE8VIMKoBOCDyFHFRbwCCWYHPA20qEYO6RiTzjODTIJNy7c89ec8VE0oyNpQA9eM07BAJ6d8nrQAvQKMkcgDGaLhYUysFAOWPcBcYpEeRgQAfU54pxG0Y4z1yOcU0FyWBfI646UANZW6sFUHoC2aTylxky9enOAKcYgRyAD1+9mjYAAQgJHYdTQAze4GEhz6N60pLtg7FQjplh1p+CqlnUr6gvmoxGjch3Xv93NAaiqzkMhcYH90ZqVS64zKeezU1QcEL5hPck7RQuUbIC5/3smi4LzFadh8obr05wKQiYMXDoSRwDzipN8rcE9PSm7dx5DZHQlhikU0GGK5dyp7EKCTSoOuHZm9SlKAVYALx6k0pJAwApPQ54piFBTJKqM9CcUhEnJCgr6dMUgDsAGVRzxg8U5htGQpBHBpDGJGRkyHBPXBxTyYtoU5B9QeaQsG4Kn146Uw7WGDGfc4zQApkB+VVJI6kU4RqygsmR3yaYhGw+WjAg4JKYphlG4htxz0ATpQK6LA2RDAVAfTvTCAeeCM5wOAKQmNlGVYD1BwaBbwbskZJHGXzQFxQ5UYHT3cAUK749yemcijyIQcGFQD3PzCn7lVQBgKPQYxQO4n3eGAJ9e1OJ2jgKMjqBmm7jkMCAM5B603ed3zNIR1Py8UxC+YyjBdcnt7U4BhyWcg9lGKQyxryCMnjnrTfMVWAJ5P8PegA83AI2uozwD1oEhViOXPYkU5XDDlsgHpjrRvRWwTyT1JoGNDcYJJHU7uMUzcgyUUMc9QcinukTjEibh15OKYHtshEABHRQMigQgdgQMAHPUCnEuxUliDk8HOakUlWOFBB4xjBqIxrISQrDHXBpWGGHkYbQAcc7uaUqxTG9QQecAZNCxFcldrZ6lhzSMXyBGuCOoHWgVhcsi4K7gOfSkE2wD5HIIJBJxUmTt2/MWPJGeBUTu67QQdp6kpQMbJPMvIZguOcruzTfOWZVzI2OnIxinCdUYkklMYI2kUwyxtkqZFI7DkfrSGWRnGMqRjgE5JqORznaUOOgA7VCk7ZVU3c8gnipdzKBwMAnJZsk09ydgSI9Q0gwDgB8igFfMIZiDgck9KUHcpAbAIwCOKaQWwhdgemcUWAMNuOWbI6E9KFZdwTzRuxgtQ0SEgS4I7Y60s1rCWUjIUc/K2MUAQTyFTkSAgdRuojdnwwkgVuoJ4IqUxxKQQin3xk1HJcmPAaMnP3floD5CLFNIxUzIcnJcU5LeYAqZSR6jgVH9pOCDDJg8AgU9I/NUYSdSe7AUtOg9icBECjarN3OMmo9krszFF8kdwcU1bYAkNyo6ZfB/SpDbZxiIkjuOlMA3opBCkr6AgjNTiTdykahe5PQUiKVHKbWHXeaZPKoABmiA/ugZI/CgLkjXK7vvDI7Lnio3mmmYhEG3GBk4AqIXJRgoUkngHGAKkSV8kOwz2CnBoKuEUUyNksF9CBTxblm3SPIfT5uKQysWX5Mn3OTTiZSG2qAM8AnmkAqoISQRG2eAT1FKyjI3iM54zmmYJUMcMx4GOgpyJEeNwJ65xnNMRKXRVADAk9AvNIXJOB16Ank03YiknccYxzQXGAAGJPQDii416CkOFJOD34FNODGcNuJ5K9CKcATuIXAHqc0gULks0eT1OMmgLDJCNuWZs9gvNRu8pTEa7jjjceaGIYkCQp77cmpog6htzqwPouKegncYqjfjFQykg5HBx1oopEdR6j94vXt3pZCefpRRQMjPEZxxzUsahh8wzxRRTEPwOOPypkfzMc0UUDCUAK3AqEkhlxx0oopASFjuXnqeakZVCoQMEnmiimtgHZwWxxz6VGSd23JxmiigEOPRaY7srgA9qKKTAheR/Lb5jVSGaTzm+duo70UUhl+3dmZtxzzU+44HNFFNCBVDEZHenRgNu3DOOlFFUA6QBVGABSAAZwAOKKKQFOZm3NzUkf3VPsKKKQyG5ldAgVscGprdmfG4k5HrRRTEh8uAFwAOfSmljv69hRRSAUfdz39TUxA2g4FFFMBEAPUZpiMQzYwPwoopAxkkj7+vanxjceeaKKfUnqMWRyevQU+XhMjg+tFFPoV1KvnylRlyaXzHBj+Y8kZooqENk6OzOFJyvpirP2eInOwZzRRVLcCm//HyvA7dqY3zB93P1oopImWw5uGwOOnSkcbTkZz65oooY+gr9D9Kqu7bWbJyMYoooGiI/MAxJ3Y6g4qxtC5wPz5oopLcOpZV22r/velKCSWJJzRRVMGNdjtJ7+tPjdmhyWP3aKKARQvGb5VzxupPKQuMrRRUPcGPmVY0OxQOfSkgmkYHLntRRVR3JWxei/eYD89OtPeNCOR/EKKKofQjcmJvk44pySMSuTRRUjQ2R224z/Ce1RRyOz8t2oopFD3JDnB7VKUUoSR1oooe4Cqi4XjvT0JckMcgHgUUUx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C:\Users\Geoff\Desktop\Present\Feature Matching\f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" y="1895475"/>
            <a:ext cx="829437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20948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173</TotalTime>
  <Words>83</Words>
  <Application>Microsoft Office PowerPoint</Application>
  <PresentationFormat>On-screen Show (4:3)</PresentationFormat>
  <Paragraphs>28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Horizon</vt:lpstr>
      <vt:lpstr>More Panorama Synthesis!</vt:lpstr>
      <vt:lpstr>My Project</vt:lpstr>
      <vt:lpstr>The process in a nutshell</vt:lpstr>
      <vt:lpstr>Feature Finding!</vt:lpstr>
      <vt:lpstr>Feature Matching!</vt:lpstr>
      <vt:lpstr>Feature Matching!</vt:lpstr>
      <vt:lpstr>Feature Matching!</vt:lpstr>
      <vt:lpstr>Feature Matching!</vt:lpstr>
      <vt:lpstr>Feature Matching!</vt:lpstr>
      <vt:lpstr>Homography and Blending Harris (Big Window)</vt:lpstr>
      <vt:lpstr>Homography and Blending Harris (Small Window)</vt:lpstr>
      <vt:lpstr>Homography and Blending SURF</vt:lpstr>
      <vt:lpstr>Homography and Blending FREAK</vt:lpstr>
      <vt:lpstr>Straightening</vt:lpstr>
      <vt:lpstr>Straightening</vt:lpstr>
      <vt:lpstr>Questions??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Maggi</dc:creator>
  <cp:lastModifiedBy>Geoff Maggi</cp:lastModifiedBy>
  <cp:revision>13</cp:revision>
  <dcterms:created xsi:type="dcterms:W3CDTF">2016-03-10T21:06:04Z</dcterms:created>
  <dcterms:modified xsi:type="dcterms:W3CDTF">2016-03-10T23:59:10Z</dcterms:modified>
</cp:coreProperties>
</file>